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25"/>
  </p:notesMasterIdLst>
  <p:handoutMasterIdLst>
    <p:handoutMasterId r:id="rId26"/>
  </p:handoutMasterIdLst>
  <p:sldIdLst>
    <p:sldId id="257" r:id="rId5"/>
    <p:sldId id="519" r:id="rId6"/>
    <p:sldId id="281" r:id="rId7"/>
    <p:sldId id="346" r:id="rId8"/>
    <p:sldId id="282" r:id="rId9"/>
    <p:sldId id="558" r:id="rId10"/>
    <p:sldId id="285" r:id="rId11"/>
    <p:sldId id="559" r:id="rId12"/>
    <p:sldId id="560" r:id="rId13"/>
    <p:sldId id="561" r:id="rId14"/>
    <p:sldId id="562" r:id="rId15"/>
    <p:sldId id="563" r:id="rId16"/>
    <p:sldId id="564" r:id="rId17"/>
    <p:sldId id="569" r:id="rId18"/>
    <p:sldId id="570" r:id="rId19"/>
    <p:sldId id="567" r:id="rId20"/>
    <p:sldId id="568" r:id="rId21"/>
    <p:sldId id="571" r:id="rId22"/>
    <p:sldId id="572" r:id="rId23"/>
    <p:sldId id="573" r:id="rId24"/>
  </p:sldIdLst>
  <p:sldSz cx="12192000" cy="6858000"/>
  <p:notesSz cx="6858000" cy="9144000"/>
  <p:embeddedFontLst>
    <p:embeddedFont>
      <p:font typeface="KPMG Bold" panose="020B0803030202040204" pitchFamily="34" charset="0"/>
      <p:bold r:id="rId27"/>
      <p:boldItalic r:id="rId28"/>
    </p:embeddedFont>
  </p:embeddedFontLst>
  <p:custDataLst>
    <p:tags r:id="rId2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hite, Catherine" initials="WC" lastIdx="80" clrIdx="0">
    <p:extLst>
      <p:ext uri="{19B8F6BF-5375-455C-9EA6-DF929625EA0E}">
        <p15:presenceInfo xmlns:p15="http://schemas.microsoft.com/office/powerpoint/2012/main" userId="S::cjwhite@kpmg.ca::0dea3d63-dcad-4748-a310-11ef28cac8a4" providerId="AD"/>
      </p:ext>
    </p:extLst>
  </p:cmAuthor>
  <p:cmAuthor id="2" name="Rosli, Saifun" initials="RS" lastIdx="24" clrIdx="1">
    <p:extLst>
      <p:ext uri="{19B8F6BF-5375-455C-9EA6-DF929625EA0E}">
        <p15:presenceInfo xmlns:p15="http://schemas.microsoft.com/office/powerpoint/2012/main" userId="S::Saifun.BinAhmadRosli@KPMG.co.uk::970add96-9dc8-4349-9b4f-4aeb9a30bf8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EAFF"/>
    <a:srgbClr val="007F00"/>
    <a:srgbClr val="9FE6FF"/>
    <a:srgbClr val="E8DCE0"/>
    <a:srgbClr val="E5E5E5"/>
    <a:srgbClr val="005A84"/>
    <a:srgbClr val="AB0D82"/>
    <a:srgbClr val="098E7E"/>
    <a:srgbClr val="B497FF"/>
    <a:srgbClr val="510D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BE1258-C09F-4240-8D47-DC26498F85CF}" v="39" dt="2022-11-14T10:38:01.8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6056" autoAdjust="0"/>
  </p:normalViewPr>
  <p:slideViewPr>
    <p:cSldViewPr snapToGrid="0" showGuides="1">
      <p:cViewPr varScale="1">
        <p:scale>
          <a:sx n="86" d="100"/>
          <a:sy n="86" d="100"/>
        </p:scale>
        <p:origin x="562" y="58"/>
      </p:cViewPr>
      <p:guideLst/>
    </p:cSldViewPr>
  </p:slideViewPr>
  <p:outlineViewPr>
    <p:cViewPr>
      <p:scale>
        <a:sx n="33" d="100"/>
        <a:sy n="33" d="100"/>
      </p:scale>
      <p:origin x="0" y="-585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77" d="100"/>
          <a:sy n="77" d="100"/>
        </p:scale>
        <p:origin x="221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Trang" userId="4751e60a-ebe3-43ca-b08a-90996c4964e5" providerId="ADAL" clId="{3030A3EE-BC4F-4A35-B3CD-6165C9FBF5ED}"/>
    <pc:docChg chg="undo custSel addSld delSld modSld">
      <pc:chgData name="Nguyen, Trang" userId="4751e60a-ebe3-43ca-b08a-90996c4964e5" providerId="ADAL" clId="{3030A3EE-BC4F-4A35-B3CD-6165C9FBF5ED}" dt="2022-11-10T12:18:37.614" v="3832" actId="478"/>
      <pc:docMkLst>
        <pc:docMk/>
      </pc:docMkLst>
      <pc:sldChg chg="modSp mod">
        <pc:chgData name="Nguyen, Trang" userId="4751e60a-ebe3-43ca-b08a-90996c4964e5" providerId="ADAL" clId="{3030A3EE-BC4F-4A35-B3CD-6165C9FBF5ED}" dt="2022-11-10T10:37:28.164" v="117" actId="20577"/>
        <pc:sldMkLst>
          <pc:docMk/>
          <pc:sldMk cId="891725076" sldId="281"/>
        </pc:sldMkLst>
        <pc:spChg chg="mod">
          <ac:chgData name="Nguyen, Trang" userId="4751e60a-ebe3-43ca-b08a-90996c4964e5" providerId="ADAL" clId="{3030A3EE-BC4F-4A35-B3CD-6165C9FBF5ED}" dt="2022-11-10T10:37:28.164" v="117" actId="20577"/>
          <ac:spMkLst>
            <pc:docMk/>
            <pc:sldMk cId="891725076" sldId="281"/>
            <ac:spMk id="2" creationId="{00000000-0000-0000-0000-000000000000}"/>
          </ac:spMkLst>
        </pc:spChg>
      </pc:sldChg>
      <pc:sldChg chg="modSp mod">
        <pc:chgData name="Nguyen, Trang" userId="4751e60a-ebe3-43ca-b08a-90996c4964e5" providerId="ADAL" clId="{3030A3EE-BC4F-4A35-B3CD-6165C9FBF5ED}" dt="2022-11-10T10:46:59.720" v="831" actId="20577"/>
        <pc:sldMkLst>
          <pc:docMk/>
          <pc:sldMk cId="67964318" sldId="282"/>
        </pc:sldMkLst>
        <pc:spChg chg="mod">
          <ac:chgData name="Nguyen, Trang" userId="4751e60a-ebe3-43ca-b08a-90996c4964e5" providerId="ADAL" clId="{3030A3EE-BC4F-4A35-B3CD-6165C9FBF5ED}" dt="2022-11-10T10:46:59.720" v="831" actId="20577"/>
          <ac:spMkLst>
            <pc:docMk/>
            <pc:sldMk cId="67964318" sldId="282"/>
            <ac:spMk id="2" creationId="{00000000-0000-0000-0000-000000000000}"/>
          </ac:spMkLst>
        </pc:spChg>
      </pc:sldChg>
      <pc:sldChg chg="del">
        <pc:chgData name="Nguyen, Trang" userId="4751e60a-ebe3-43ca-b08a-90996c4964e5" providerId="ADAL" clId="{3030A3EE-BC4F-4A35-B3CD-6165C9FBF5ED}" dt="2022-11-10T10:47:18.843" v="837" actId="47"/>
        <pc:sldMkLst>
          <pc:docMk/>
          <pc:sldMk cId="2222270258" sldId="28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978971998" sldId="284"/>
        </pc:sldMkLst>
      </pc:sldChg>
      <pc:sldChg chg="modSp mod">
        <pc:chgData name="Nguyen, Trang" userId="4751e60a-ebe3-43ca-b08a-90996c4964e5" providerId="ADAL" clId="{3030A3EE-BC4F-4A35-B3CD-6165C9FBF5ED}" dt="2022-11-10T10:52:50.929" v="1413" actId="20577"/>
        <pc:sldMkLst>
          <pc:docMk/>
          <pc:sldMk cId="1435950322" sldId="285"/>
        </pc:sldMkLst>
        <pc:spChg chg="mod">
          <ac:chgData name="Nguyen, Trang" userId="4751e60a-ebe3-43ca-b08a-90996c4964e5" providerId="ADAL" clId="{3030A3EE-BC4F-4A35-B3CD-6165C9FBF5ED}" dt="2022-11-10T10:52:50.929" v="1413" actId="20577"/>
          <ac:spMkLst>
            <pc:docMk/>
            <pc:sldMk cId="1435950322" sldId="285"/>
            <ac:spMk id="2" creationId="{00000000-0000-0000-0000-000000000000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962717207" sldId="28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18670751" sldId="28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60457067" sldId="28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19404338" sldId="28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29391838" sldId="29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210110048" sldId="29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49282212" sldId="29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56385896" sldId="29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53110259" sldId="294"/>
        </pc:sldMkLst>
      </pc:sldChg>
      <pc:sldChg chg="del">
        <pc:chgData name="Nguyen, Trang" userId="4751e60a-ebe3-43ca-b08a-90996c4964e5" providerId="ADAL" clId="{3030A3EE-BC4F-4A35-B3CD-6165C9FBF5ED}" dt="2022-11-10T10:46:48.539" v="820" actId="47"/>
        <pc:sldMkLst>
          <pc:docMk/>
          <pc:sldMk cId="3842982860" sldId="295"/>
        </pc:sldMkLst>
      </pc:sldChg>
      <pc:sldChg chg="del">
        <pc:chgData name="Nguyen, Trang" userId="4751e60a-ebe3-43ca-b08a-90996c4964e5" providerId="ADAL" clId="{3030A3EE-BC4F-4A35-B3CD-6165C9FBF5ED}" dt="2022-11-10T10:47:14.132" v="833" actId="47"/>
        <pc:sldMkLst>
          <pc:docMk/>
          <pc:sldMk cId="3535312554" sldId="29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00093464" sldId="30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48807600" sldId="30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7595841" sldId="30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10716095" sldId="30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15850162" sldId="30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253663538" sldId="30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485837726" sldId="30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5686821" sldId="30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45231125" sldId="31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06432942" sldId="311"/>
        </pc:sldMkLst>
      </pc:sldChg>
      <pc:sldChg chg="del">
        <pc:chgData name="Nguyen, Trang" userId="4751e60a-ebe3-43ca-b08a-90996c4964e5" providerId="ADAL" clId="{3030A3EE-BC4F-4A35-B3CD-6165C9FBF5ED}" dt="2022-11-10T10:46:49.235" v="821" actId="47"/>
        <pc:sldMkLst>
          <pc:docMk/>
          <pc:sldMk cId="4009226438" sldId="314"/>
        </pc:sldMkLst>
      </pc:sldChg>
      <pc:sldChg chg="del">
        <pc:chgData name="Nguyen, Trang" userId="4751e60a-ebe3-43ca-b08a-90996c4964e5" providerId="ADAL" clId="{3030A3EE-BC4F-4A35-B3CD-6165C9FBF5ED}" dt="2022-11-10T10:46:50.093" v="822" actId="47"/>
        <pc:sldMkLst>
          <pc:docMk/>
          <pc:sldMk cId="732883423" sldId="315"/>
        </pc:sldMkLst>
      </pc:sldChg>
      <pc:sldChg chg="del">
        <pc:chgData name="Nguyen, Trang" userId="4751e60a-ebe3-43ca-b08a-90996c4964e5" providerId="ADAL" clId="{3030A3EE-BC4F-4A35-B3CD-6165C9FBF5ED}" dt="2022-11-10T10:46:50.978" v="823" actId="47"/>
        <pc:sldMkLst>
          <pc:docMk/>
          <pc:sldMk cId="2082805115" sldId="316"/>
        </pc:sldMkLst>
      </pc:sldChg>
      <pc:sldChg chg="del">
        <pc:chgData name="Nguyen, Trang" userId="4751e60a-ebe3-43ca-b08a-90996c4964e5" providerId="ADAL" clId="{3030A3EE-BC4F-4A35-B3CD-6165C9FBF5ED}" dt="2022-11-10T10:47:21.036" v="840" actId="47"/>
        <pc:sldMkLst>
          <pc:docMk/>
          <pc:sldMk cId="4209322635" sldId="317"/>
        </pc:sldMkLst>
      </pc:sldChg>
      <pc:sldChg chg="del">
        <pc:chgData name="Nguyen, Trang" userId="4751e60a-ebe3-43ca-b08a-90996c4964e5" providerId="ADAL" clId="{3030A3EE-BC4F-4A35-B3CD-6165C9FBF5ED}" dt="2022-11-10T10:47:21.793" v="841" actId="47"/>
        <pc:sldMkLst>
          <pc:docMk/>
          <pc:sldMk cId="1923279351" sldId="318"/>
        </pc:sldMkLst>
      </pc:sldChg>
      <pc:sldChg chg="del">
        <pc:chgData name="Nguyen, Trang" userId="4751e60a-ebe3-43ca-b08a-90996c4964e5" providerId="ADAL" clId="{3030A3EE-BC4F-4A35-B3CD-6165C9FBF5ED}" dt="2022-11-10T10:47:19.537" v="838" actId="47"/>
        <pc:sldMkLst>
          <pc:docMk/>
          <pc:sldMk cId="1624591484" sldId="319"/>
        </pc:sldMkLst>
      </pc:sldChg>
      <pc:sldChg chg="del">
        <pc:chgData name="Nguyen, Trang" userId="4751e60a-ebe3-43ca-b08a-90996c4964e5" providerId="ADAL" clId="{3030A3EE-BC4F-4A35-B3CD-6165C9FBF5ED}" dt="2022-11-10T10:47:20.384" v="839" actId="47"/>
        <pc:sldMkLst>
          <pc:docMk/>
          <pc:sldMk cId="1866988777" sldId="32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73297379" sldId="32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79474962" sldId="32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98367561" sldId="32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82144629" sldId="32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22278955" sldId="325"/>
        </pc:sldMkLst>
      </pc:sldChg>
      <pc:sldChg chg="del">
        <pc:chgData name="Nguyen, Trang" userId="4751e60a-ebe3-43ca-b08a-90996c4964e5" providerId="ADAL" clId="{3030A3EE-BC4F-4A35-B3CD-6165C9FBF5ED}" dt="2022-11-10T10:47:14.726" v="834" actId="47"/>
        <pc:sldMkLst>
          <pc:docMk/>
          <pc:sldMk cId="1165984366" sldId="326"/>
        </pc:sldMkLst>
      </pc:sldChg>
      <pc:sldChg chg="del">
        <pc:chgData name="Nguyen, Trang" userId="4751e60a-ebe3-43ca-b08a-90996c4964e5" providerId="ADAL" clId="{3030A3EE-BC4F-4A35-B3CD-6165C9FBF5ED}" dt="2022-11-10T10:47:15.825" v="835" actId="47"/>
        <pc:sldMkLst>
          <pc:docMk/>
          <pc:sldMk cId="690823347" sldId="327"/>
        </pc:sldMkLst>
      </pc:sldChg>
      <pc:sldChg chg="del">
        <pc:chgData name="Nguyen, Trang" userId="4751e60a-ebe3-43ca-b08a-90996c4964e5" providerId="ADAL" clId="{3030A3EE-BC4F-4A35-B3CD-6165C9FBF5ED}" dt="2022-11-10T10:47:13.281" v="832" actId="47"/>
        <pc:sldMkLst>
          <pc:docMk/>
          <pc:sldMk cId="586010232" sldId="32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521088478" sldId="32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81748380" sldId="33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66824557" sldId="33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889714967" sldId="33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623999559" sldId="33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704850047" sldId="33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64759369" sldId="33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229919590" sldId="33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70002618" sldId="33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753488769" sldId="33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58336394" sldId="33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82014718" sldId="34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25922079" sldId="34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60675544" sldId="34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71896921" sldId="34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87523043" sldId="34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51441564" sldId="345"/>
        </pc:sldMkLst>
      </pc:sldChg>
      <pc:sldChg chg="delSp modSp mod">
        <pc:chgData name="Nguyen, Trang" userId="4751e60a-ebe3-43ca-b08a-90996c4964e5" providerId="ADAL" clId="{3030A3EE-BC4F-4A35-B3CD-6165C9FBF5ED}" dt="2022-11-10T10:46:42.625" v="819" actId="1076"/>
        <pc:sldMkLst>
          <pc:docMk/>
          <pc:sldMk cId="3657490475" sldId="346"/>
        </pc:sldMkLst>
        <pc:spChg chg="mod">
          <ac:chgData name="Nguyen, Trang" userId="4751e60a-ebe3-43ca-b08a-90996c4964e5" providerId="ADAL" clId="{3030A3EE-BC4F-4A35-B3CD-6165C9FBF5ED}" dt="2022-11-10T10:37:39.155" v="138" actId="20577"/>
          <ac:spMkLst>
            <pc:docMk/>
            <pc:sldMk cId="3657490475" sldId="346"/>
            <ac:spMk id="2" creationId="{B1958A9F-E926-4E46-85EA-222D7AF560EB}"/>
          </ac:spMkLst>
        </pc:spChg>
        <pc:spChg chg="mod">
          <ac:chgData name="Nguyen, Trang" userId="4751e60a-ebe3-43ca-b08a-90996c4964e5" providerId="ADAL" clId="{3030A3EE-BC4F-4A35-B3CD-6165C9FBF5ED}" dt="2022-11-10T10:46:38.394" v="818" actId="1076"/>
          <ac:spMkLst>
            <pc:docMk/>
            <pc:sldMk cId="3657490475" sldId="346"/>
            <ac:spMk id="3" creationId="{D6BF9F4B-B439-4CFF-8C50-E4CD6ABF4485}"/>
          </ac:spMkLst>
        </pc:spChg>
        <pc:spChg chg="mod">
          <ac:chgData name="Nguyen, Trang" userId="4751e60a-ebe3-43ca-b08a-90996c4964e5" providerId="ADAL" clId="{3030A3EE-BC4F-4A35-B3CD-6165C9FBF5ED}" dt="2022-11-10T10:46:42.625" v="819" actId="1076"/>
          <ac:spMkLst>
            <pc:docMk/>
            <pc:sldMk cId="3657490475" sldId="346"/>
            <ac:spMk id="4" creationId="{DA8176EA-58AC-42C4-B746-7170E5C16F36}"/>
          </ac:spMkLst>
        </pc:spChg>
        <pc:spChg chg="del">
          <ac:chgData name="Nguyen, Trang" userId="4751e60a-ebe3-43ca-b08a-90996c4964e5" providerId="ADAL" clId="{3030A3EE-BC4F-4A35-B3CD-6165C9FBF5ED}" dt="2022-11-10T10:43:40.812" v="528" actId="478"/>
          <ac:spMkLst>
            <pc:docMk/>
            <pc:sldMk cId="3657490475" sldId="346"/>
            <ac:spMk id="5" creationId="{0FE6B13D-D0C9-4138-89DC-E8FAAF87F2DC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76605858" sldId="34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746087850" sldId="34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12806082" sldId="34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877398751" sldId="35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29193402" sldId="35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36205270" sldId="35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11354794" sldId="35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7326764" sldId="35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21500578" sldId="35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13606025" sldId="35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35531673" sldId="35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89506724" sldId="35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21899956" sldId="35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69691249" sldId="36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92768729" sldId="36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14358066" sldId="36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63676400" sldId="36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65198476" sldId="36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889415366" sldId="36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849809743" sldId="36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848318217" sldId="37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71727521" sldId="37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671738910" sldId="37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59168084" sldId="37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851915518" sldId="37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905234023" sldId="37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774584684" sldId="38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81372676" sldId="38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512829879" sldId="38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882731185" sldId="38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51152004" sldId="38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012231979" sldId="38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84864537" sldId="38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11115382" sldId="38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25839930" sldId="39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245361572" sldId="39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35217058" sldId="39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099694300" sldId="39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42480895" sldId="39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79939331" sldId="39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069523560" sldId="39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119811406" sldId="40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008791256" sldId="41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522467759" sldId="41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164191310" sldId="41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237938464" sldId="41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583397794" sldId="41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36005192" sldId="418"/>
        </pc:sldMkLst>
      </pc:sldChg>
      <pc:sldChg chg="del">
        <pc:chgData name="Nguyen, Trang" userId="4751e60a-ebe3-43ca-b08a-90996c4964e5" providerId="ADAL" clId="{3030A3EE-BC4F-4A35-B3CD-6165C9FBF5ED}" dt="2022-11-10T10:47:16.657" v="836" actId="47"/>
        <pc:sldMkLst>
          <pc:docMk/>
          <pc:sldMk cId="2721420321" sldId="42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809675202" sldId="42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46373924" sldId="42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26862295" sldId="42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1610487" sldId="44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992273527" sldId="46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75771103" sldId="469"/>
        </pc:sldMkLst>
      </pc:sldChg>
      <pc:sldChg chg="modSp mod">
        <pc:chgData name="Nguyen, Trang" userId="4751e60a-ebe3-43ca-b08a-90996c4964e5" providerId="ADAL" clId="{3030A3EE-BC4F-4A35-B3CD-6165C9FBF5ED}" dt="2022-11-10T10:37:05.227" v="96" actId="20577"/>
        <pc:sldMkLst>
          <pc:docMk/>
          <pc:sldMk cId="2328271590" sldId="481"/>
        </pc:sldMkLst>
        <pc:spChg chg="mod">
          <ac:chgData name="Nguyen, Trang" userId="4751e60a-ebe3-43ca-b08a-90996c4964e5" providerId="ADAL" clId="{3030A3EE-BC4F-4A35-B3CD-6165C9FBF5ED}" dt="2022-11-10T10:36:55.081" v="84" actId="20577"/>
          <ac:spMkLst>
            <pc:docMk/>
            <pc:sldMk cId="2328271590" sldId="481"/>
            <ac:spMk id="4" creationId="{00000000-0000-0000-0000-000000000000}"/>
          </ac:spMkLst>
        </pc:spChg>
        <pc:spChg chg="mod">
          <ac:chgData name="Nguyen, Trang" userId="4751e60a-ebe3-43ca-b08a-90996c4964e5" providerId="ADAL" clId="{3030A3EE-BC4F-4A35-B3CD-6165C9FBF5ED}" dt="2022-11-10T10:37:05.227" v="96" actId="20577"/>
          <ac:spMkLst>
            <pc:docMk/>
            <pc:sldMk cId="2328271590" sldId="481"/>
            <ac:spMk id="5" creationId="{00000000-0000-0000-0000-000000000000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18149347" sldId="48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940125204" sldId="48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00965496" sldId="48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543506776" sldId="48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54316595" sldId="48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330756425" sldId="48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03093681" sldId="48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187578394" sldId="48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687968357" sldId="49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08742205" sldId="49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075370893" sldId="49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39493732" sldId="49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514109864" sldId="49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91791273" sldId="49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954144206" sldId="49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779811294" sldId="49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32271752" sldId="49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19000073" sldId="49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03611305" sldId="50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11741490" sldId="50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37508947" sldId="50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660305717" sldId="50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34292657" sldId="50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4294704" sldId="50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13590290" sldId="50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48438219" sldId="50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292554553" sldId="50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768756930" sldId="50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89352990" sldId="51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29694814" sldId="51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64491444" sldId="51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35655260" sldId="51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066113453" sldId="51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28847835" sldId="51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038631126" sldId="51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53617349" sldId="52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925365499" sldId="52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48026248" sldId="52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28983325" sldId="52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45555109" sldId="52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178125667" sldId="52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07241116" sldId="52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826232095" sldId="52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270495778" sldId="52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63585194" sldId="52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904171155" sldId="53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48312806" sldId="53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03664680" sldId="53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65809025" sldId="53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929813423" sldId="53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64796550" sldId="54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218438306" sldId="54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62368706" sldId="543"/>
        </pc:sldMkLst>
      </pc:sldChg>
      <pc:sldChg chg="del">
        <pc:chgData name="Nguyen, Trang" userId="4751e60a-ebe3-43ca-b08a-90996c4964e5" providerId="ADAL" clId="{3030A3EE-BC4F-4A35-B3CD-6165C9FBF5ED}" dt="2022-11-10T10:47:22.636" v="842" actId="47"/>
        <pc:sldMkLst>
          <pc:docMk/>
          <pc:sldMk cId="2927565882" sldId="54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4100417" sldId="54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551137164" sldId="54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629555529" sldId="54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03738301" sldId="54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881402624" sldId="54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702808443" sldId="55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09188774" sldId="55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62418628" sldId="552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95300789" sldId="55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25739524" sldId="55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80533398" sldId="55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008868087" sldId="55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69420962" sldId="557"/>
        </pc:sldMkLst>
      </pc:sldChg>
      <pc:sldChg chg="modSp mod">
        <pc:chgData name="Nguyen, Trang" userId="4751e60a-ebe3-43ca-b08a-90996c4964e5" providerId="ADAL" clId="{3030A3EE-BC4F-4A35-B3CD-6165C9FBF5ED}" dt="2022-11-10T10:53:42.596" v="1495" actId="20577"/>
        <pc:sldMkLst>
          <pc:docMk/>
          <pc:sldMk cId="975236205" sldId="558"/>
        </pc:sldMkLst>
        <pc:spChg chg="mod">
          <ac:chgData name="Nguyen, Trang" userId="4751e60a-ebe3-43ca-b08a-90996c4964e5" providerId="ADAL" clId="{3030A3EE-BC4F-4A35-B3CD-6165C9FBF5ED}" dt="2022-11-10T10:47:28.890" v="852" actId="20577"/>
          <ac:spMkLst>
            <pc:docMk/>
            <pc:sldMk cId="975236205" sldId="558"/>
            <ac:spMk id="2" creationId="{C1155631-0FA7-45A4-86EC-C6D28E68CDB9}"/>
          </ac:spMkLst>
        </pc:spChg>
        <pc:spChg chg="mod">
          <ac:chgData name="Nguyen, Trang" userId="4751e60a-ebe3-43ca-b08a-90996c4964e5" providerId="ADAL" clId="{3030A3EE-BC4F-4A35-B3CD-6165C9FBF5ED}" dt="2022-11-10T10:47:38.931" v="873" actId="20577"/>
          <ac:spMkLst>
            <pc:docMk/>
            <pc:sldMk cId="975236205" sldId="558"/>
            <ac:spMk id="11" creationId="{A2180B7E-CD2C-47E5-ACA7-E65590E6485E}"/>
          </ac:spMkLst>
        </pc:spChg>
        <pc:spChg chg="mod">
          <ac:chgData name="Nguyen, Trang" userId="4751e60a-ebe3-43ca-b08a-90996c4964e5" providerId="ADAL" clId="{3030A3EE-BC4F-4A35-B3CD-6165C9FBF5ED}" dt="2022-11-10T10:48:47.057" v="1008" actId="313"/>
          <ac:spMkLst>
            <pc:docMk/>
            <pc:sldMk cId="975236205" sldId="558"/>
            <ac:spMk id="12" creationId="{2CF534A9-A176-43CF-B2EF-0E90622B98D5}"/>
          </ac:spMkLst>
        </pc:spChg>
        <pc:spChg chg="mod">
          <ac:chgData name="Nguyen, Trang" userId="4751e60a-ebe3-43ca-b08a-90996c4964e5" providerId="ADAL" clId="{3030A3EE-BC4F-4A35-B3CD-6165C9FBF5ED}" dt="2022-11-10T10:48:39.772" v="1007" actId="20577"/>
          <ac:spMkLst>
            <pc:docMk/>
            <pc:sldMk cId="975236205" sldId="558"/>
            <ac:spMk id="25" creationId="{6B0B9226-422E-4A09-89AD-EAFE6145696F}"/>
          </ac:spMkLst>
        </pc:spChg>
        <pc:spChg chg="mod">
          <ac:chgData name="Nguyen, Trang" userId="4751e60a-ebe3-43ca-b08a-90996c4964e5" providerId="ADAL" clId="{3030A3EE-BC4F-4A35-B3CD-6165C9FBF5ED}" dt="2022-11-10T10:53:42.596" v="1495" actId="20577"/>
          <ac:spMkLst>
            <pc:docMk/>
            <pc:sldMk cId="975236205" sldId="558"/>
            <ac:spMk id="26" creationId="{5A2C51B8-C183-412C-AFCE-B920F78943AC}"/>
          </ac:spMkLst>
        </pc:spChg>
        <pc:spChg chg="mod">
          <ac:chgData name="Nguyen, Trang" userId="4751e60a-ebe3-43ca-b08a-90996c4964e5" providerId="ADAL" clId="{3030A3EE-BC4F-4A35-B3CD-6165C9FBF5ED}" dt="2022-11-10T10:50:32.215" v="1174" actId="20577"/>
          <ac:spMkLst>
            <pc:docMk/>
            <pc:sldMk cId="975236205" sldId="558"/>
            <ac:spMk id="28" creationId="{0EB786EF-005C-4088-99B8-340CAA6AD9CD}"/>
          </ac:spMkLst>
        </pc:spChg>
        <pc:spChg chg="mod">
          <ac:chgData name="Nguyen, Trang" userId="4751e60a-ebe3-43ca-b08a-90996c4964e5" providerId="ADAL" clId="{3030A3EE-BC4F-4A35-B3CD-6165C9FBF5ED}" dt="2022-11-10T10:53:17.104" v="1445" actId="20577"/>
          <ac:spMkLst>
            <pc:docMk/>
            <pc:sldMk cId="975236205" sldId="558"/>
            <ac:spMk id="29" creationId="{92B0A041-36C2-43C2-B843-8DBA45834A48}"/>
          </ac:spMkLst>
        </pc:spChg>
        <pc:spChg chg="mod">
          <ac:chgData name="Nguyen, Trang" userId="4751e60a-ebe3-43ca-b08a-90996c4964e5" providerId="ADAL" clId="{3030A3EE-BC4F-4A35-B3CD-6165C9FBF5ED}" dt="2022-11-10T10:51:32.933" v="1280" actId="20577"/>
          <ac:spMkLst>
            <pc:docMk/>
            <pc:sldMk cId="975236205" sldId="558"/>
            <ac:spMk id="31" creationId="{A89295D1-7376-43C6-90D1-168283E08BBC}"/>
          </ac:spMkLst>
        </pc:spChg>
        <pc:spChg chg="mod">
          <ac:chgData name="Nguyen, Trang" userId="4751e60a-ebe3-43ca-b08a-90996c4964e5" providerId="ADAL" clId="{3030A3EE-BC4F-4A35-B3CD-6165C9FBF5ED}" dt="2022-11-10T10:52:11.004" v="1346" actId="20577"/>
          <ac:spMkLst>
            <pc:docMk/>
            <pc:sldMk cId="975236205" sldId="558"/>
            <ac:spMk id="32" creationId="{33545C13-E6C2-4A0F-984B-A0295F7C0F68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84708797" sldId="559"/>
        </pc:sldMkLst>
      </pc:sldChg>
      <pc:sldChg chg="addSp modSp new mod">
        <pc:chgData name="Nguyen, Trang" userId="4751e60a-ebe3-43ca-b08a-90996c4964e5" providerId="ADAL" clId="{3030A3EE-BC4F-4A35-B3CD-6165C9FBF5ED}" dt="2022-11-10T11:01:57.361" v="1979" actId="20577"/>
        <pc:sldMkLst>
          <pc:docMk/>
          <pc:sldMk cId="2664570959" sldId="559"/>
        </pc:sldMkLst>
        <pc:spChg chg="mod">
          <ac:chgData name="Nguyen, Trang" userId="4751e60a-ebe3-43ca-b08a-90996c4964e5" providerId="ADAL" clId="{3030A3EE-BC4F-4A35-B3CD-6165C9FBF5ED}" dt="2022-11-10T11:01:57.361" v="1979" actId="20577"/>
          <ac:spMkLst>
            <pc:docMk/>
            <pc:sldMk cId="2664570959" sldId="559"/>
            <ac:spMk id="2" creationId="{6C83CE28-10DA-4CAA-9152-D813421FA7C1}"/>
          </ac:spMkLst>
        </pc:spChg>
        <pc:spChg chg="add mod">
          <ac:chgData name="Nguyen, Trang" userId="4751e60a-ebe3-43ca-b08a-90996c4964e5" providerId="ADAL" clId="{3030A3EE-BC4F-4A35-B3CD-6165C9FBF5ED}" dt="2022-11-10T11:01:39.627" v="1948" actId="113"/>
          <ac:spMkLst>
            <pc:docMk/>
            <pc:sldMk cId="2664570959" sldId="559"/>
            <ac:spMk id="7" creationId="{B611BEF8-A836-411C-999B-000D1CFFD2D1}"/>
          </ac:spMkLst>
        </pc:spChg>
        <pc:picChg chg="add mod">
          <ac:chgData name="Nguyen, Trang" userId="4751e60a-ebe3-43ca-b08a-90996c4964e5" providerId="ADAL" clId="{3030A3EE-BC4F-4A35-B3CD-6165C9FBF5ED}" dt="2022-11-10T10:55:56.461" v="1515" actId="1076"/>
          <ac:picMkLst>
            <pc:docMk/>
            <pc:sldMk cId="2664570959" sldId="559"/>
            <ac:picMk id="4" creationId="{98BAC7BD-3E93-40D3-A454-3AA6EAAEB587}"/>
          </ac:picMkLst>
        </pc:picChg>
        <pc:picChg chg="add mod">
          <ac:chgData name="Nguyen, Trang" userId="4751e60a-ebe3-43ca-b08a-90996c4964e5" providerId="ADAL" clId="{3030A3EE-BC4F-4A35-B3CD-6165C9FBF5ED}" dt="2022-11-10T10:55:49.246" v="1513" actId="14100"/>
          <ac:picMkLst>
            <pc:docMk/>
            <pc:sldMk cId="2664570959" sldId="559"/>
            <ac:picMk id="6" creationId="{DD1B19FE-7B2F-42F6-A541-F8A83F3B61FC}"/>
          </ac:picMkLst>
        </pc:picChg>
      </pc:sldChg>
      <pc:sldChg chg="new del">
        <pc:chgData name="Nguyen, Trang" userId="4751e60a-ebe3-43ca-b08a-90996c4964e5" providerId="ADAL" clId="{3030A3EE-BC4F-4A35-B3CD-6165C9FBF5ED}" dt="2022-11-10T10:54:11.715" v="1498" actId="680"/>
        <pc:sldMkLst>
          <pc:docMk/>
          <pc:sldMk cId="2721478097" sldId="559"/>
        </pc:sldMkLst>
      </pc:sldChg>
      <pc:sldChg chg="addSp delSp modSp new mod">
        <pc:chgData name="Nguyen, Trang" userId="4751e60a-ebe3-43ca-b08a-90996c4964e5" providerId="ADAL" clId="{3030A3EE-BC4F-4A35-B3CD-6165C9FBF5ED}" dt="2022-11-10T12:01:15.061" v="3170" actId="20577"/>
        <pc:sldMkLst>
          <pc:docMk/>
          <pc:sldMk cId="727040227" sldId="560"/>
        </pc:sldMkLst>
        <pc:spChg chg="mod">
          <ac:chgData name="Nguyen, Trang" userId="4751e60a-ebe3-43ca-b08a-90996c4964e5" providerId="ADAL" clId="{3030A3EE-BC4F-4A35-B3CD-6165C9FBF5ED}" dt="2022-11-10T11:04:34.342" v="2056" actId="20577"/>
          <ac:spMkLst>
            <pc:docMk/>
            <pc:sldMk cId="727040227" sldId="560"/>
            <ac:spMk id="2" creationId="{AF454CB3-A161-446E-B383-FAB5FF43E7AD}"/>
          </ac:spMkLst>
        </pc:spChg>
        <pc:spChg chg="add mod">
          <ac:chgData name="Nguyen, Trang" userId="4751e60a-ebe3-43ca-b08a-90996c4964e5" providerId="ADAL" clId="{3030A3EE-BC4F-4A35-B3CD-6165C9FBF5ED}" dt="2022-11-10T11:03:56.324" v="2005" actId="1076"/>
          <ac:spMkLst>
            <pc:docMk/>
            <pc:sldMk cId="727040227" sldId="560"/>
            <ac:spMk id="9" creationId="{9A091410-6217-40B8-90C7-C88B536E03C0}"/>
          </ac:spMkLst>
        </pc:spChg>
        <pc:spChg chg="add mod">
          <ac:chgData name="Nguyen, Trang" userId="4751e60a-ebe3-43ca-b08a-90996c4964e5" providerId="ADAL" clId="{3030A3EE-BC4F-4A35-B3CD-6165C9FBF5ED}" dt="2022-11-10T11:04:11.847" v="2015" actId="1076"/>
          <ac:spMkLst>
            <pc:docMk/>
            <pc:sldMk cId="727040227" sldId="560"/>
            <ac:spMk id="10" creationId="{F2C3B392-D3F4-4407-9ABE-7DD7DD3C151B}"/>
          </ac:spMkLst>
        </pc:spChg>
        <pc:spChg chg="add mod">
          <ac:chgData name="Nguyen, Trang" userId="4751e60a-ebe3-43ca-b08a-90996c4964e5" providerId="ADAL" clId="{3030A3EE-BC4F-4A35-B3CD-6165C9FBF5ED}" dt="2022-11-10T12:01:15.061" v="3170" actId="20577"/>
          <ac:spMkLst>
            <pc:docMk/>
            <pc:sldMk cId="727040227" sldId="560"/>
            <ac:spMk id="11" creationId="{51864739-5AA8-479A-A5EA-1EA245829B93}"/>
          </ac:spMkLst>
        </pc:spChg>
        <pc:picChg chg="add del mod">
          <ac:chgData name="Nguyen, Trang" userId="4751e60a-ebe3-43ca-b08a-90996c4964e5" providerId="ADAL" clId="{3030A3EE-BC4F-4A35-B3CD-6165C9FBF5ED}" dt="2022-11-10T11:02:32.105" v="1982" actId="478"/>
          <ac:picMkLst>
            <pc:docMk/>
            <pc:sldMk cId="727040227" sldId="560"/>
            <ac:picMk id="4" creationId="{B0440B09-1AF1-49B7-851E-4432765109A7}"/>
          </ac:picMkLst>
        </pc:picChg>
        <pc:picChg chg="add mod">
          <ac:chgData name="Nguyen, Trang" userId="4751e60a-ebe3-43ca-b08a-90996c4964e5" providerId="ADAL" clId="{3030A3EE-BC4F-4A35-B3CD-6165C9FBF5ED}" dt="2022-11-10T11:03:19.987" v="1995" actId="1076"/>
          <ac:picMkLst>
            <pc:docMk/>
            <pc:sldMk cId="727040227" sldId="560"/>
            <ac:picMk id="6" creationId="{E16726CB-7145-46CA-A194-8EF48D114BBA}"/>
          </ac:picMkLst>
        </pc:picChg>
        <pc:picChg chg="add mod">
          <ac:chgData name="Nguyen, Trang" userId="4751e60a-ebe3-43ca-b08a-90996c4964e5" providerId="ADAL" clId="{3030A3EE-BC4F-4A35-B3CD-6165C9FBF5ED}" dt="2022-11-10T11:03:33.504" v="1996" actId="1076"/>
          <ac:picMkLst>
            <pc:docMk/>
            <pc:sldMk cId="727040227" sldId="560"/>
            <ac:picMk id="8" creationId="{2623CC81-9451-4B3A-9283-EB8DEC42277C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47036649" sldId="560"/>
        </pc:sldMkLst>
      </pc:sldChg>
      <pc:sldChg chg="addSp delSp modSp add mod">
        <pc:chgData name="Nguyen, Trang" userId="4751e60a-ebe3-43ca-b08a-90996c4964e5" providerId="ADAL" clId="{3030A3EE-BC4F-4A35-B3CD-6165C9FBF5ED}" dt="2022-11-10T11:25:55.869" v="2744"/>
        <pc:sldMkLst>
          <pc:docMk/>
          <pc:sldMk cId="3460661832" sldId="561"/>
        </pc:sldMkLst>
        <pc:spChg chg="mod">
          <ac:chgData name="Nguyen, Trang" userId="4751e60a-ebe3-43ca-b08a-90996c4964e5" providerId="ADAL" clId="{3030A3EE-BC4F-4A35-B3CD-6165C9FBF5ED}" dt="2022-11-10T11:18:44.482" v="2453" actId="20577"/>
          <ac:spMkLst>
            <pc:docMk/>
            <pc:sldMk cId="3460661832" sldId="561"/>
            <ac:spMk id="2" creationId="{AF454CB3-A161-446E-B383-FAB5FF43E7AD}"/>
          </ac:spMkLst>
        </pc:spChg>
        <pc:spChg chg="mod">
          <ac:chgData name="Nguyen, Trang" userId="4751e60a-ebe3-43ca-b08a-90996c4964e5" providerId="ADAL" clId="{3030A3EE-BC4F-4A35-B3CD-6165C9FBF5ED}" dt="2022-11-10T11:18:55.213" v="2454" actId="1076"/>
          <ac:spMkLst>
            <pc:docMk/>
            <pc:sldMk cId="3460661832" sldId="561"/>
            <ac:spMk id="9" creationId="{9A091410-6217-40B8-90C7-C88B536E03C0}"/>
          </ac:spMkLst>
        </pc:spChg>
        <pc:spChg chg="mod">
          <ac:chgData name="Nguyen, Trang" userId="4751e60a-ebe3-43ca-b08a-90996c4964e5" providerId="ADAL" clId="{3030A3EE-BC4F-4A35-B3CD-6165C9FBF5ED}" dt="2022-11-10T11:19:02.015" v="2455" actId="1076"/>
          <ac:spMkLst>
            <pc:docMk/>
            <pc:sldMk cId="3460661832" sldId="561"/>
            <ac:spMk id="10" creationId="{F2C3B392-D3F4-4407-9ABE-7DD7DD3C151B}"/>
          </ac:spMkLst>
        </pc:spChg>
        <pc:spChg chg="mod">
          <ac:chgData name="Nguyen, Trang" userId="4751e60a-ebe3-43ca-b08a-90996c4964e5" providerId="ADAL" clId="{3030A3EE-BC4F-4A35-B3CD-6165C9FBF5ED}" dt="2022-11-10T11:16:06.427" v="2405" actId="20577"/>
          <ac:spMkLst>
            <pc:docMk/>
            <pc:sldMk cId="3460661832" sldId="561"/>
            <ac:spMk id="11" creationId="{51864739-5AA8-479A-A5EA-1EA245829B93}"/>
          </ac:spMkLst>
        </pc:spChg>
        <pc:spChg chg="add mod">
          <ac:chgData name="Nguyen, Trang" userId="4751e60a-ebe3-43ca-b08a-90996c4964e5" providerId="ADAL" clId="{3030A3EE-BC4F-4A35-B3CD-6165C9FBF5ED}" dt="2022-11-10T11:25:45.447" v="2742" actId="20577"/>
          <ac:spMkLst>
            <pc:docMk/>
            <pc:sldMk cId="3460661832" sldId="561"/>
            <ac:spMk id="12" creationId="{97874E84-CA1E-4870-B5BA-E40A71B5107D}"/>
          </ac:spMkLst>
        </pc:spChg>
        <pc:spChg chg="add del mod">
          <ac:chgData name="Nguyen, Trang" userId="4751e60a-ebe3-43ca-b08a-90996c4964e5" providerId="ADAL" clId="{3030A3EE-BC4F-4A35-B3CD-6165C9FBF5ED}" dt="2022-11-10T11:25:55.869" v="2744"/>
          <ac:spMkLst>
            <pc:docMk/>
            <pc:sldMk cId="3460661832" sldId="561"/>
            <ac:spMk id="13" creationId="{4C03CD88-5CF9-4D4D-A625-70474348225E}"/>
          </ac:spMkLst>
        </pc:spChg>
        <pc:picChg chg="add del mod ord">
          <ac:chgData name="Nguyen, Trang" userId="4751e60a-ebe3-43ca-b08a-90996c4964e5" providerId="ADAL" clId="{3030A3EE-BC4F-4A35-B3CD-6165C9FBF5ED}" dt="2022-11-10T11:18:22.630" v="2430" actId="14100"/>
          <ac:picMkLst>
            <pc:docMk/>
            <pc:sldMk cId="3460661832" sldId="561"/>
            <ac:picMk id="4" creationId="{4C73559B-065E-4979-BDC1-14697EC67192}"/>
          </ac:picMkLst>
        </pc:picChg>
        <pc:picChg chg="del">
          <ac:chgData name="Nguyen, Trang" userId="4751e60a-ebe3-43ca-b08a-90996c4964e5" providerId="ADAL" clId="{3030A3EE-BC4F-4A35-B3CD-6165C9FBF5ED}" dt="2022-11-10T11:16:10.498" v="2407" actId="478"/>
          <ac:picMkLst>
            <pc:docMk/>
            <pc:sldMk cId="3460661832" sldId="561"/>
            <ac:picMk id="6" creationId="{E16726CB-7145-46CA-A194-8EF48D114BBA}"/>
          </ac:picMkLst>
        </pc:picChg>
        <pc:picChg chg="add mod ord">
          <ac:chgData name="Nguyen, Trang" userId="4751e60a-ebe3-43ca-b08a-90996c4964e5" providerId="ADAL" clId="{3030A3EE-BC4F-4A35-B3CD-6165C9FBF5ED}" dt="2022-11-10T11:18:27.763" v="2431" actId="14100"/>
          <ac:picMkLst>
            <pc:docMk/>
            <pc:sldMk cId="3460661832" sldId="561"/>
            <ac:picMk id="7" creationId="{96D0F12B-8883-4576-910D-CD8D2F13488E}"/>
          </ac:picMkLst>
        </pc:picChg>
        <pc:picChg chg="del">
          <ac:chgData name="Nguyen, Trang" userId="4751e60a-ebe3-43ca-b08a-90996c4964e5" providerId="ADAL" clId="{3030A3EE-BC4F-4A35-B3CD-6165C9FBF5ED}" dt="2022-11-10T11:16:08.509" v="2406" actId="478"/>
          <ac:picMkLst>
            <pc:docMk/>
            <pc:sldMk cId="3460661832" sldId="561"/>
            <ac:picMk id="8" creationId="{2623CC81-9451-4B3A-9283-EB8DEC42277C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654561153" sldId="56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802439929" sldId="562"/>
        </pc:sldMkLst>
      </pc:sldChg>
      <pc:sldChg chg="addSp delSp modSp add mod">
        <pc:chgData name="Nguyen, Trang" userId="4751e60a-ebe3-43ca-b08a-90996c4964e5" providerId="ADAL" clId="{3030A3EE-BC4F-4A35-B3CD-6165C9FBF5ED}" dt="2022-11-10T11:32:23.613" v="2964" actId="20577"/>
        <pc:sldMkLst>
          <pc:docMk/>
          <pc:sldMk cId="3083038403" sldId="562"/>
        </pc:sldMkLst>
        <pc:spChg chg="mod">
          <ac:chgData name="Nguyen, Trang" userId="4751e60a-ebe3-43ca-b08a-90996c4964e5" providerId="ADAL" clId="{3030A3EE-BC4F-4A35-B3CD-6165C9FBF5ED}" dt="2022-11-10T11:26:05.846" v="2756" actId="688"/>
          <ac:spMkLst>
            <pc:docMk/>
            <pc:sldMk cId="3083038403" sldId="562"/>
            <ac:spMk id="2" creationId="{AF454CB3-A161-446E-B383-FAB5FF43E7AD}"/>
          </ac:spMkLst>
        </pc:spChg>
        <pc:spChg chg="mod">
          <ac:chgData name="Nguyen, Trang" userId="4751e60a-ebe3-43ca-b08a-90996c4964e5" providerId="ADAL" clId="{3030A3EE-BC4F-4A35-B3CD-6165C9FBF5ED}" dt="2022-11-10T11:27:47.092" v="2778" actId="1076"/>
          <ac:spMkLst>
            <pc:docMk/>
            <pc:sldMk cId="3083038403" sldId="562"/>
            <ac:spMk id="9" creationId="{9A091410-6217-40B8-90C7-C88B536E03C0}"/>
          </ac:spMkLst>
        </pc:spChg>
        <pc:spChg chg="mod">
          <ac:chgData name="Nguyen, Trang" userId="4751e60a-ebe3-43ca-b08a-90996c4964e5" providerId="ADAL" clId="{3030A3EE-BC4F-4A35-B3CD-6165C9FBF5ED}" dt="2022-11-10T11:27:36.442" v="2776" actId="1076"/>
          <ac:spMkLst>
            <pc:docMk/>
            <pc:sldMk cId="3083038403" sldId="562"/>
            <ac:spMk id="10" creationId="{F2C3B392-D3F4-4407-9ABE-7DD7DD3C151B}"/>
          </ac:spMkLst>
        </pc:spChg>
        <pc:spChg chg="mod">
          <ac:chgData name="Nguyen, Trang" userId="4751e60a-ebe3-43ca-b08a-90996c4964e5" providerId="ADAL" clId="{3030A3EE-BC4F-4A35-B3CD-6165C9FBF5ED}" dt="2022-11-10T11:32:23.613" v="2964" actId="20577"/>
          <ac:spMkLst>
            <pc:docMk/>
            <pc:sldMk cId="3083038403" sldId="562"/>
            <ac:spMk id="12" creationId="{97874E84-CA1E-4870-B5BA-E40A71B5107D}"/>
          </ac:spMkLst>
        </pc:spChg>
        <pc:picChg chg="del">
          <ac:chgData name="Nguyen, Trang" userId="4751e60a-ebe3-43ca-b08a-90996c4964e5" providerId="ADAL" clId="{3030A3EE-BC4F-4A35-B3CD-6165C9FBF5ED}" dt="2022-11-10T11:26:33.043" v="2765" actId="478"/>
          <ac:picMkLst>
            <pc:docMk/>
            <pc:sldMk cId="3083038403" sldId="562"/>
            <ac:picMk id="4" creationId="{4C73559B-065E-4979-BDC1-14697EC67192}"/>
          </ac:picMkLst>
        </pc:picChg>
        <pc:picChg chg="add mod ord">
          <ac:chgData name="Nguyen, Trang" userId="4751e60a-ebe3-43ca-b08a-90996c4964e5" providerId="ADAL" clId="{3030A3EE-BC4F-4A35-B3CD-6165C9FBF5ED}" dt="2022-11-10T11:26:31.477" v="2764" actId="167"/>
          <ac:picMkLst>
            <pc:docMk/>
            <pc:sldMk cId="3083038403" sldId="562"/>
            <ac:picMk id="5" creationId="{0760B4BD-5FBE-458C-922C-19B9B6D59FE2}"/>
          </ac:picMkLst>
        </pc:picChg>
        <pc:picChg chg="del">
          <ac:chgData name="Nguyen, Trang" userId="4751e60a-ebe3-43ca-b08a-90996c4964e5" providerId="ADAL" clId="{3030A3EE-BC4F-4A35-B3CD-6165C9FBF5ED}" dt="2022-11-10T11:26:12.485" v="2757" actId="478"/>
          <ac:picMkLst>
            <pc:docMk/>
            <pc:sldMk cId="3083038403" sldId="562"/>
            <ac:picMk id="7" creationId="{96D0F12B-8883-4576-910D-CD8D2F13488E}"/>
          </ac:picMkLst>
        </pc:picChg>
        <pc:picChg chg="add mod ord">
          <ac:chgData name="Nguyen, Trang" userId="4751e60a-ebe3-43ca-b08a-90996c4964e5" providerId="ADAL" clId="{3030A3EE-BC4F-4A35-B3CD-6165C9FBF5ED}" dt="2022-11-10T11:27:43.731" v="2777" actId="1076"/>
          <ac:picMkLst>
            <pc:docMk/>
            <pc:sldMk cId="3083038403" sldId="562"/>
            <ac:picMk id="8" creationId="{F3CBEFB4-0570-4340-9E32-0057C3019C6E}"/>
          </ac:picMkLst>
        </pc:picChg>
      </pc:sldChg>
      <pc:sldChg chg="addSp delSp modSp add mod">
        <pc:chgData name="Nguyen, Trang" userId="4751e60a-ebe3-43ca-b08a-90996c4964e5" providerId="ADAL" clId="{3030A3EE-BC4F-4A35-B3CD-6165C9FBF5ED}" dt="2022-11-10T12:11:26.529" v="3791" actId="20577"/>
        <pc:sldMkLst>
          <pc:docMk/>
          <pc:sldMk cId="2925100900" sldId="563"/>
        </pc:sldMkLst>
        <pc:spChg chg="mod">
          <ac:chgData name="Nguyen, Trang" userId="4751e60a-ebe3-43ca-b08a-90996c4964e5" providerId="ADAL" clId="{3030A3EE-BC4F-4A35-B3CD-6165C9FBF5ED}" dt="2022-11-10T11:33:21.703" v="3057" actId="20577"/>
          <ac:spMkLst>
            <pc:docMk/>
            <pc:sldMk cId="2925100900" sldId="563"/>
            <ac:spMk id="2" creationId="{AF454CB3-A161-446E-B383-FAB5FF43E7AD}"/>
          </ac:spMkLst>
        </pc:spChg>
        <pc:spChg chg="del mod">
          <ac:chgData name="Nguyen, Trang" userId="4751e60a-ebe3-43ca-b08a-90996c4964e5" providerId="ADAL" clId="{3030A3EE-BC4F-4A35-B3CD-6165C9FBF5ED}" dt="2022-11-10T12:09:41.020" v="3615" actId="478"/>
          <ac:spMkLst>
            <pc:docMk/>
            <pc:sldMk cId="2925100900" sldId="563"/>
            <ac:spMk id="10" creationId="{F2C3B392-D3F4-4407-9ABE-7DD7DD3C151B}"/>
          </ac:spMkLst>
        </pc:spChg>
        <pc:spChg chg="mod">
          <ac:chgData name="Nguyen, Trang" userId="4751e60a-ebe3-43ca-b08a-90996c4964e5" providerId="ADAL" clId="{3030A3EE-BC4F-4A35-B3CD-6165C9FBF5ED}" dt="2022-11-10T12:11:26.529" v="3791" actId="20577"/>
          <ac:spMkLst>
            <pc:docMk/>
            <pc:sldMk cId="2925100900" sldId="563"/>
            <ac:spMk id="12" creationId="{97874E84-CA1E-4870-B5BA-E40A71B5107D}"/>
          </ac:spMkLst>
        </pc:spChg>
        <pc:picChg chg="add mod ord">
          <ac:chgData name="Nguyen, Trang" userId="4751e60a-ebe3-43ca-b08a-90996c4964e5" providerId="ADAL" clId="{3030A3EE-BC4F-4A35-B3CD-6165C9FBF5ED}" dt="2022-11-10T11:46:15.077" v="3083" actId="14100"/>
          <ac:picMkLst>
            <pc:docMk/>
            <pc:sldMk cId="2925100900" sldId="563"/>
            <ac:picMk id="4" creationId="{5D8D9C4D-9C27-4C50-B522-5928981D07E5}"/>
          </ac:picMkLst>
        </pc:picChg>
        <pc:picChg chg="del mod">
          <ac:chgData name="Nguyen, Trang" userId="4751e60a-ebe3-43ca-b08a-90996c4964e5" providerId="ADAL" clId="{3030A3EE-BC4F-4A35-B3CD-6165C9FBF5ED}" dt="2022-11-10T11:34:33.815" v="3060" actId="478"/>
          <ac:picMkLst>
            <pc:docMk/>
            <pc:sldMk cId="2925100900" sldId="563"/>
            <ac:picMk id="5" creationId="{0760B4BD-5FBE-458C-922C-19B9B6D59FE2}"/>
          </ac:picMkLst>
        </pc:picChg>
        <pc:picChg chg="mod">
          <ac:chgData name="Nguyen, Trang" userId="4751e60a-ebe3-43ca-b08a-90996c4964e5" providerId="ADAL" clId="{3030A3EE-BC4F-4A35-B3CD-6165C9FBF5ED}" dt="2022-11-10T11:34:01.947" v="3058" actId="14826"/>
          <ac:picMkLst>
            <pc:docMk/>
            <pc:sldMk cId="2925100900" sldId="563"/>
            <ac:picMk id="8" creationId="{F3CBEFB4-0570-4340-9E32-0057C3019C6E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569387075" sldId="563"/>
        </pc:sldMkLst>
      </pc:sldChg>
      <pc:sldChg chg="addSp delSp modSp add mod">
        <pc:chgData name="Nguyen, Trang" userId="4751e60a-ebe3-43ca-b08a-90996c4964e5" providerId="ADAL" clId="{3030A3EE-BC4F-4A35-B3CD-6165C9FBF5ED}" dt="2022-11-10T12:09:25.209" v="3614" actId="20577"/>
        <pc:sldMkLst>
          <pc:docMk/>
          <pc:sldMk cId="1752141291" sldId="564"/>
        </pc:sldMkLst>
        <pc:spChg chg="mod">
          <ac:chgData name="Nguyen, Trang" userId="4751e60a-ebe3-43ca-b08a-90996c4964e5" providerId="ADAL" clId="{3030A3EE-BC4F-4A35-B3CD-6165C9FBF5ED}" dt="2022-11-10T12:08:10.508" v="3432" actId="20577"/>
          <ac:spMkLst>
            <pc:docMk/>
            <pc:sldMk cId="1752141291" sldId="564"/>
            <ac:spMk id="2" creationId="{AF454CB3-A161-446E-B383-FAB5FF43E7AD}"/>
          </ac:spMkLst>
        </pc:spChg>
        <pc:spChg chg="del">
          <ac:chgData name="Nguyen, Trang" userId="4751e60a-ebe3-43ca-b08a-90996c4964e5" providerId="ADAL" clId="{3030A3EE-BC4F-4A35-B3CD-6165C9FBF5ED}" dt="2022-11-10T12:04:26.223" v="3246" actId="478"/>
          <ac:spMkLst>
            <pc:docMk/>
            <pc:sldMk cId="1752141291" sldId="564"/>
            <ac:spMk id="9" creationId="{9A091410-6217-40B8-90C7-C88B536E03C0}"/>
          </ac:spMkLst>
        </pc:spChg>
        <pc:spChg chg="del">
          <ac:chgData name="Nguyen, Trang" userId="4751e60a-ebe3-43ca-b08a-90996c4964e5" providerId="ADAL" clId="{3030A3EE-BC4F-4A35-B3CD-6165C9FBF5ED}" dt="2022-11-10T11:51:36.562" v="3103" actId="478"/>
          <ac:spMkLst>
            <pc:docMk/>
            <pc:sldMk cId="1752141291" sldId="564"/>
            <ac:spMk id="10" creationId="{F2C3B392-D3F4-4407-9ABE-7DD7DD3C151B}"/>
          </ac:spMkLst>
        </pc:spChg>
        <pc:spChg chg="mod">
          <ac:chgData name="Nguyen, Trang" userId="4751e60a-ebe3-43ca-b08a-90996c4964e5" providerId="ADAL" clId="{3030A3EE-BC4F-4A35-B3CD-6165C9FBF5ED}" dt="2022-11-10T12:09:25.209" v="3614" actId="20577"/>
          <ac:spMkLst>
            <pc:docMk/>
            <pc:sldMk cId="1752141291" sldId="564"/>
            <ac:spMk id="12" creationId="{97874E84-CA1E-4870-B5BA-E40A71B5107D}"/>
          </ac:spMkLst>
        </pc:spChg>
        <pc:picChg chg="del">
          <ac:chgData name="Nguyen, Trang" userId="4751e60a-ebe3-43ca-b08a-90996c4964e5" providerId="ADAL" clId="{3030A3EE-BC4F-4A35-B3CD-6165C9FBF5ED}" dt="2022-11-10T12:04:21.445" v="3244" actId="478"/>
          <ac:picMkLst>
            <pc:docMk/>
            <pc:sldMk cId="1752141291" sldId="564"/>
            <ac:picMk id="4" creationId="{4C73559B-065E-4979-BDC1-14697EC67192}"/>
          </ac:picMkLst>
        </pc:picChg>
        <pc:picChg chg="add mod ord">
          <ac:chgData name="Nguyen, Trang" userId="4751e60a-ebe3-43ca-b08a-90996c4964e5" providerId="ADAL" clId="{3030A3EE-BC4F-4A35-B3CD-6165C9FBF5ED}" dt="2022-11-10T11:51:33.937" v="3102" actId="167"/>
          <ac:picMkLst>
            <pc:docMk/>
            <pc:sldMk cId="1752141291" sldId="564"/>
            <ac:picMk id="5" creationId="{F836E4AF-1DEF-43FF-86AB-FE30BD795E6A}"/>
          </ac:picMkLst>
        </pc:picChg>
        <pc:picChg chg="del mod">
          <ac:chgData name="Nguyen, Trang" userId="4751e60a-ebe3-43ca-b08a-90996c4964e5" providerId="ADAL" clId="{3030A3EE-BC4F-4A35-B3CD-6165C9FBF5ED}" dt="2022-11-10T11:50:23.618" v="3095" actId="478"/>
          <ac:picMkLst>
            <pc:docMk/>
            <pc:sldMk cId="1752141291" sldId="564"/>
            <ac:picMk id="7" creationId="{96D0F12B-8883-4576-910D-CD8D2F13488E}"/>
          </ac:picMkLst>
        </pc:picChg>
        <pc:picChg chg="add mod">
          <ac:chgData name="Nguyen, Trang" userId="4751e60a-ebe3-43ca-b08a-90996c4964e5" providerId="ADAL" clId="{3030A3EE-BC4F-4A35-B3CD-6165C9FBF5ED}" dt="2022-11-10T12:05:09.410" v="3251" actId="14100"/>
          <ac:picMkLst>
            <pc:docMk/>
            <pc:sldMk cId="1752141291" sldId="564"/>
            <ac:picMk id="1026" creationId="{BA66778F-55D9-45C0-A06C-56B81D6A49FC}"/>
          </ac:picMkLst>
        </pc:picChg>
      </pc:sldChg>
      <pc:sldChg chg="modSp add del mod">
        <pc:chgData name="Nguyen, Trang" userId="4751e60a-ebe3-43ca-b08a-90996c4964e5" providerId="ADAL" clId="{3030A3EE-BC4F-4A35-B3CD-6165C9FBF5ED}" dt="2022-11-10T11:46:43.868" v="3085" actId="47"/>
        <pc:sldMkLst>
          <pc:docMk/>
          <pc:sldMk cId="3410266132" sldId="564"/>
        </pc:sldMkLst>
        <pc:spChg chg="mod">
          <ac:chgData name="Nguyen, Trang" userId="4751e60a-ebe3-43ca-b08a-90996c4964e5" providerId="ADAL" clId="{3030A3EE-BC4F-4A35-B3CD-6165C9FBF5ED}" dt="2022-11-10T11:39:12.910" v="3074" actId="20577"/>
          <ac:spMkLst>
            <pc:docMk/>
            <pc:sldMk cId="3410266132" sldId="564"/>
            <ac:spMk id="2" creationId="{AF454CB3-A161-446E-B383-FAB5FF43E7AD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732372042" sldId="56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902188410" sldId="565"/>
        </pc:sldMkLst>
      </pc:sldChg>
      <pc:sldChg chg="modSp add del mod">
        <pc:chgData name="Nguyen, Trang" userId="4751e60a-ebe3-43ca-b08a-90996c4964e5" providerId="ADAL" clId="{3030A3EE-BC4F-4A35-B3CD-6165C9FBF5ED}" dt="2022-11-10T12:13:06.611" v="3794" actId="47"/>
        <pc:sldMkLst>
          <pc:docMk/>
          <pc:sldMk cId="3076873106" sldId="565"/>
        </pc:sldMkLst>
        <pc:spChg chg="mod">
          <ac:chgData name="Nguyen, Trang" userId="4751e60a-ebe3-43ca-b08a-90996c4964e5" providerId="ADAL" clId="{3030A3EE-BC4F-4A35-B3CD-6165C9FBF5ED}" dt="2022-11-10T12:02:59.603" v="3199" actId="20577"/>
          <ac:spMkLst>
            <pc:docMk/>
            <pc:sldMk cId="3076873106" sldId="565"/>
            <ac:spMk id="2" creationId="{AF454CB3-A161-446E-B383-FAB5FF43E7AD}"/>
          </ac:spMkLst>
        </pc:spChg>
        <pc:picChg chg="mod">
          <ac:chgData name="Nguyen, Trang" userId="4751e60a-ebe3-43ca-b08a-90996c4964e5" providerId="ADAL" clId="{3030A3EE-BC4F-4A35-B3CD-6165C9FBF5ED}" dt="2022-11-10T12:13:03.585" v="3793" actId="1076"/>
          <ac:picMkLst>
            <pc:docMk/>
            <pc:sldMk cId="3076873106" sldId="565"/>
            <ac:picMk id="4" creationId="{4C73559B-065E-4979-BDC1-14697EC67192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9535112" sldId="566"/>
        </pc:sldMkLst>
      </pc:sldChg>
      <pc:sldChg chg="modSp add del mod">
        <pc:chgData name="Nguyen, Trang" userId="4751e60a-ebe3-43ca-b08a-90996c4964e5" providerId="ADAL" clId="{3030A3EE-BC4F-4A35-B3CD-6165C9FBF5ED}" dt="2022-11-10T12:15:37.209" v="3821" actId="47"/>
        <pc:sldMkLst>
          <pc:docMk/>
          <pc:sldMk cId="2995538874" sldId="566"/>
        </pc:sldMkLst>
        <pc:spChg chg="mod">
          <ac:chgData name="Nguyen, Trang" userId="4751e60a-ebe3-43ca-b08a-90996c4964e5" providerId="ADAL" clId="{3030A3EE-BC4F-4A35-B3CD-6165C9FBF5ED}" dt="2022-11-10T12:03:17.773" v="3207" actId="20577"/>
          <ac:spMkLst>
            <pc:docMk/>
            <pc:sldMk cId="2995538874" sldId="566"/>
            <ac:spMk id="2" creationId="{AF454CB3-A161-446E-B383-FAB5FF43E7AD}"/>
          </ac:spMkLst>
        </pc:spChg>
      </pc:sldChg>
      <pc:sldChg chg="delSp modSp add mod">
        <pc:chgData name="Nguyen, Trang" userId="4751e60a-ebe3-43ca-b08a-90996c4964e5" providerId="ADAL" clId="{3030A3EE-BC4F-4A35-B3CD-6165C9FBF5ED}" dt="2022-11-10T12:18:37.614" v="3832" actId="478"/>
        <pc:sldMkLst>
          <pc:docMk/>
          <pc:sldMk cId="364513928" sldId="567"/>
        </pc:sldMkLst>
        <pc:spChg chg="mod">
          <ac:chgData name="Nguyen, Trang" userId="4751e60a-ebe3-43ca-b08a-90996c4964e5" providerId="ADAL" clId="{3030A3EE-BC4F-4A35-B3CD-6165C9FBF5ED}" dt="2022-11-10T12:03:33.590" v="3234" actId="20577"/>
          <ac:spMkLst>
            <pc:docMk/>
            <pc:sldMk cId="364513928" sldId="567"/>
            <ac:spMk id="2" creationId="{AF454CB3-A161-446E-B383-FAB5FF43E7AD}"/>
          </ac:spMkLst>
        </pc:spChg>
        <pc:picChg chg="del mod">
          <ac:chgData name="Nguyen, Trang" userId="4751e60a-ebe3-43ca-b08a-90996c4964e5" providerId="ADAL" clId="{3030A3EE-BC4F-4A35-B3CD-6165C9FBF5ED}" dt="2022-11-10T12:18:37.614" v="3832" actId="478"/>
          <ac:picMkLst>
            <pc:docMk/>
            <pc:sldMk cId="364513928" sldId="567"/>
            <ac:picMk id="5" creationId="{F836E4AF-1DEF-43FF-86AB-FE30BD795E6A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313940987" sldId="567"/>
        </pc:sldMkLst>
      </pc:sldChg>
      <pc:sldChg chg="modSp add mod">
        <pc:chgData name="Nguyen, Trang" userId="4751e60a-ebe3-43ca-b08a-90996c4964e5" providerId="ADAL" clId="{3030A3EE-BC4F-4A35-B3CD-6165C9FBF5ED}" dt="2022-11-10T12:03:43.226" v="3242" actId="20577"/>
        <pc:sldMkLst>
          <pc:docMk/>
          <pc:sldMk cId="820224212" sldId="568"/>
        </pc:sldMkLst>
        <pc:spChg chg="mod">
          <ac:chgData name="Nguyen, Trang" userId="4751e60a-ebe3-43ca-b08a-90996c4964e5" providerId="ADAL" clId="{3030A3EE-BC4F-4A35-B3CD-6165C9FBF5ED}" dt="2022-11-10T12:03:43.226" v="3242" actId="20577"/>
          <ac:spMkLst>
            <pc:docMk/>
            <pc:sldMk cId="820224212" sldId="568"/>
            <ac:spMk id="2" creationId="{AF454CB3-A161-446E-B383-FAB5FF43E7AD}"/>
          </ac:spMkLst>
        </pc:sp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338057236" sldId="568"/>
        </pc:sldMkLst>
      </pc:sldChg>
      <pc:sldChg chg="modSp add mod">
        <pc:chgData name="Nguyen, Trang" userId="4751e60a-ebe3-43ca-b08a-90996c4964e5" providerId="ADAL" clId="{3030A3EE-BC4F-4A35-B3CD-6165C9FBF5ED}" dt="2022-11-10T12:15:30.724" v="3820" actId="20577"/>
        <pc:sldMkLst>
          <pc:docMk/>
          <pc:sldMk cId="2432293174" sldId="569"/>
        </pc:sldMkLst>
        <pc:spChg chg="mod">
          <ac:chgData name="Nguyen, Trang" userId="4751e60a-ebe3-43ca-b08a-90996c4964e5" providerId="ADAL" clId="{3030A3EE-BC4F-4A35-B3CD-6165C9FBF5ED}" dt="2022-11-10T12:13:20.822" v="3812" actId="20577"/>
          <ac:spMkLst>
            <pc:docMk/>
            <pc:sldMk cId="2432293174" sldId="569"/>
            <ac:spMk id="2" creationId="{6C83CE28-10DA-4CAA-9152-D813421FA7C1}"/>
          </ac:spMkLst>
        </pc:spChg>
        <pc:spChg chg="mod">
          <ac:chgData name="Nguyen, Trang" userId="4751e60a-ebe3-43ca-b08a-90996c4964e5" providerId="ADAL" clId="{3030A3EE-BC4F-4A35-B3CD-6165C9FBF5ED}" dt="2022-11-10T12:15:30.724" v="3820" actId="20577"/>
          <ac:spMkLst>
            <pc:docMk/>
            <pc:sldMk cId="2432293174" sldId="569"/>
            <ac:spMk id="7" creationId="{B611BEF8-A836-411C-999B-000D1CFFD2D1}"/>
          </ac:spMkLst>
        </pc:spChg>
        <pc:picChg chg="mod">
          <ac:chgData name="Nguyen, Trang" userId="4751e60a-ebe3-43ca-b08a-90996c4964e5" providerId="ADAL" clId="{3030A3EE-BC4F-4A35-B3CD-6165C9FBF5ED}" dt="2022-11-10T12:13:52.234" v="3816" actId="14100"/>
          <ac:picMkLst>
            <pc:docMk/>
            <pc:sldMk cId="2432293174" sldId="569"/>
            <ac:picMk id="4" creationId="{98BAC7BD-3E93-40D3-A454-3AA6EAAEB587}"/>
          </ac:picMkLst>
        </pc:picChg>
        <pc:picChg chg="mod">
          <ac:chgData name="Nguyen, Trang" userId="4751e60a-ebe3-43ca-b08a-90996c4964e5" providerId="ADAL" clId="{3030A3EE-BC4F-4A35-B3CD-6165C9FBF5ED}" dt="2022-11-10T12:13:42.053" v="3814" actId="14826"/>
          <ac:picMkLst>
            <pc:docMk/>
            <pc:sldMk cId="2432293174" sldId="569"/>
            <ac:picMk id="6" creationId="{DD1B19FE-7B2F-42F6-A541-F8A83F3B61FC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408398812" sldId="56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525417400" sldId="570"/>
        </pc:sldMkLst>
      </pc:sldChg>
      <pc:sldChg chg="modSp add mod">
        <pc:chgData name="Nguyen, Trang" userId="4751e60a-ebe3-43ca-b08a-90996c4964e5" providerId="ADAL" clId="{3030A3EE-BC4F-4A35-B3CD-6165C9FBF5ED}" dt="2022-11-10T12:17:55.762" v="3830" actId="14826"/>
        <pc:sldMkLst>
          <pc:docMk/>
          <pc:sldMk cId="2671836784" sldId="570"/>
        </pc:sldMkLst>
        <pc:spChg chg="mod">
          <ac:chgData name="Nguyen, Trang" userId="4751e60a-ebe3-43ca-b08a-90996c4964e5" providerId="ADAL" clId="{3030A3EE-BC4F-4A35-B3CD-6165C9FBF5ED}" dt="2022-11-10T12:15:45.566" v="3829" actId="20577"/>
          <ac:spMkLst>
            <pc:docMk/>
            <pc:sldMk cId="2671836784" sldId="570"/>
            <ac:spMk id="2" creationId="{6C83CE28-10DA-4CAA-9152-D813421FA7C1}"/>
          </ac:spMkLst>
        </pc:spChg>
        <pc:picChg chg="mod">
          <ac:chgData name="Nguyen, Trang" userId="4751e60a-ebe3-43ca-b08a-90996c4964e5" providerId="ADAL" clId="{3030A3EE-BC4F-4A35-B3CD-6165C9FBF5ED}" dt="2022-11-10T12:17:55.762" v="3830" actId="14826"/>
          <ac:picMkLst>
            <pc:docMk/>
            <pc:sldMk cId="2671836784" sldId="570"/>
            <ac:picMk id="6" creationId="{DD1B19FE-7B2F-42F6-A541-F8A83F3B61FC}"/>
          </ac:picMkLst>
        </pc:picChg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264000729" sldId="57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3942223946" sldId="57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981802676" sldId="57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304727887" sldId="57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4143219573" sldId="576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320117883" sldId="577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31620641" sldId="578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96542205" sldId="579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242300290" sldId="580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691786644" sldId="581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365499223" sldId="583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449453440" sldId="584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1164368885" sldId="585"/>
        </pc:sldMkLst>
      </pc:sldChg>
      <pc:sldChg chg="del">
        <pc:chgData name="Nguyen, Trang" userId="4751e60a-ebe3-43ca-b08a-90996c4964e5" providerId="ADAL" clId="{3030A3EE-BC4F-4A35-B3CD-6165C9FBF5ED}" dt="2022-11-10T10:54:04.711" v="1496" actId="47"/>
        <pc:sldMkLst>
          <pc:docMk/>
          <pc:sldMk cId="2178338174" sldId="586"/>
        </pc:sldMkLst>
      </pc:sldChg>
      <pc:sldMasterChg chg="delSldLayout">
        <pc:chgData name="Nguyen, Trang" userId="4751e60a-ebe3-43ca-b08a-90996c4964e5" providerId="ADAL" clId="{3030A3EE-BC4F-4A35-B3CD-6165C9FBF5ED}" dt="2022-11-10T10:54:04.711" v="1496" actId="47"/>
        <pc:sldMasterMkLst>
          <pc:docMk/>
          <pc:sldMasterMk cId="3521449419" sldId="2147483660"/>
        </pc:sldMasterMkLst>
        <pc:sldLayoutChg chg="del">
          <pc:chgData name="Nguyen, Trang" userId="4751e60a-ebe3-43ca-b08a-90996c4964e5" providerId="ADAL" clId="{3030A3EE-BC4F-4A35-B3CD-6165C9FBF5ED}" dt="2022-11-10T10:54:04.711" v="1496" actId="47"/>
          <pc:sldLayoutMkLst>
            <pc:docMk/>
            <pc:sldMasterMk cId="3521449419" sldId="2147483660"/>
            <pc:sldLayoutMk cId="3689635671" sldId="2147483775"/>
          </pc:sldLayoutMkLst>
        </pc:sldLayoutChg>
        <pc:sldLayoutChg chg="del">
          <pc:chgData name="Nguyen, Trang" userId="4751e60a-ebe3-43ca-b08a-90996c4964e5" providerId="ADAL" clId="{3030A3EE-BC4F-4A35-B3CD-6165C9FBF5ED}" dt="2022-11-10T10:47:20.384" v="839" actId="47"/>
          <pc:sldLayoutMkLst>
            <pc:docMk/>
            <pc:sldMasterMk cId="3521449419" sldId="2147483660"/>
            <pc:sldLayoutMk cId="3359509915" sldId="2147483776"/>
          </pc:sldLayoutMkLst>
        </pc:sldLayoutChg>
        <pc:sldLayoutChg chg="del">
          <pc:chgData name="Nguyen, Trang" userId="4751e60a-ebe3-43ca-b08a-90996c4964e5" providerId="ADAL" clId="{3030A3EE-BC4F-4A35-B3CD-6165C9FBF5ED}" dt="2022-11-10T10:54:04.711" v="1496" actId="47"/>
          <pc:sldLayoutMkLst>
            <pc:docMk/>
            <pc:sldMasterMk cId="3521449419" sldId="2147483660"/>
            <pc:sldLayoutMk cId="2879039356" sldId="2147483777"/>
          </pc:sldLayoutMkLst>
        </pc:sldLayoutChg>
        <pc:sldLayoutChg chg="del">
          <pc:chgData name="Nguyen, Trang" userId="4751e60a-ebe3-43ca-b08a-90996c4964e5" providerId="ADAL" clId="{3030A3EE-BC4F-4A35-B3CD-6165C9FBF5ED}" dt="2022-11-10T10:54:04.711" v="1496" actId="47"/>
          <pc:sldLayoutMkLst>
            <pc:docMk/>
            <pc:sldMasterMk cId="3521449419" sldId="2147483660"/>
            <pc:sldLayoutMk cId="2865898729" sldId="2147483779"/>
          </pc:sldLayoutMkLst>
        </pc:sldLayoutChg>
      </pc:sldMasterChg>
    </pc:docChg>
  </pc:docChgLst>
  <pc:docChgLst>
    <pc:chgData name="Nguyen, Trang" userId="4751e60a-ebe3-43ca-b08a-90996c4964e5" providerId="ADAL" clId="{99BE1258-C09F-4240-8D47-DC26498F85CF}"/>
    <pc:docChg chg="undo custSel addSld delSld modSld modMainMaster">
      <pc:chgData name="Nguyen, Trang" userId="4751e60a-ebe3-43ca-b08a-90996c4964e5" providerId="ADAL" clId="{99BE1258-C09F-4240-8D47-DC26498F85CF}" dt="2022-11-14T10:38:17.992" v="464" actId="478"/>
      <pc:docMkLst>
        <pc:docMk/>
      </pc:docMkLst>
      <pc:sldChg chg="modSp add mod">
        <pc:chgData name="Nguyen, Trang" userId="4751e60a-ebe3-43ca-b08a-90996c4964e5" providerId="ADAL" clId="{99BE1258-C09F-4240-8D47-DC26498F85CF}" dt="2022-11-14T05:52:41.785" v="300"/>
        <pc:sldMkLst>
          <pc:docMk/>
          <pc:sldMk cId="2041116398" sldId="257"/>
        </pc:sldMkLst>
        <pc:spChg chg="mod">
          <ac:chgData name="Nguyen, Trang" userId="4751e60a-ebe3-43ca-b08a-90996c4964e5" providerId="ADAL" clId="{99BE1258-C09F-4240-8D47-DC26498F85CF}" dt="2022-11-14T05:52:26.416" v="298" actId="14100"/>
          <ac:spMkLst>
            <pc:docMk/>
            <pc:sldMk cId="2041116398" sldId="257"/>
            <ac:spMk id="2" creationId="{00000000-0000-0000-0000-000000000000}"/>
          </ac:spMkLst>
        </pc:spChg>
        <pc:spChg chg="mod">
          <ac:chgData name="Nguyen, Trang" userId="4751e60a-ebe3-43ca-b08a-90996c4964e5" providerId="ADAL" clId="{99BE1258-C09F-4240-8D47-DC26498F85CF}" dt="2022-11-14T05:52:41.785" v="300"/>
          <ac:spMkLst>
            <pc:docMk/>
            <pc:sldMk cId="2041116398" sldId="257"/>
            <ac:spMk id="10" creationId="{C96463A5-6E83-4752-917F-F1C4EF67913D}"/>
          </ac:spMkLst>
        </pc:spChg>
      </pc:sldChg>
      <pc:sldChg chg="addSp delSp modSp mod modClrScheme chgLayout">
        <pc:chgData name="Nguyen, Trang" userId="4751e60a-ebe3-43ca-b08a-90996c4964e5" providerId="ADAL" clId="{99BE1258-C09F-4240-8D47-DC26498F85CF}" dt="2022-11-14T06:55:10.164" v="337" actId="478"/>
        <pc:sldMkLst>
          <pc:docMk/>
          <pc:sldMk cId="891725076" sldId="281"/>
        </pc:sldMkLst>
        <pc:spChg chg="mod">
          <ac:chgData name="Nguyen, Trang" userId="4751e60a-ebe3-43ca-b08a-90996c4964e5" providerId="ADAL" clId="{99BE1258-C09F-4240-8D47-DC26498F85CF}" dt="2022-11-14T06:55:05.346" v="335" actId="26606"/>
          <ac:spMkLst>
            <pc:docMk/>
            <pc:sldMk cId="891725076" sldId="281"/>
            <ac:spMk id="2" creationId="{00000000-0000-0000-0000-000000000000}"/>
          </ac:spMkLst>
        </pc:spChg>
        <pc:spChg chg="add del mod">
          <ac:chgData name="Nguyen, Trang" userId="4751e60a-ebe3-43ca-b08a-90996c4964e5" providerId="ADAL" clId="{99BE1258-C09F-4240-8D47-DC26498F85CF}" dt="2022-11-14T06:55:10.164" v="337" actId="478"/>
          <ac:spMkLst>
            <pc:docMk/>
            <pc:sldMk cId="891725076" sldId="281"/>
            <ac:spMk id="6" creationId="{80BAD7B4-DCC4-4DFE-9A00-2A498F1C390D}"/>
          </ac:spMkLst>
        </pc:spChg>
        <pc:spChg chg="mod">
          <ac:chgData name="Nguyen, Trang" userId="4751e60a-ebe3-43ca-b08a-90996c4964e5" providerId="ADAL" clId="{99BE1258-C09F-4240-8D47-DC26498F85CF}" dt="2022-11-14T06:55:05.346" v="335" actId="26606"/>
          <ac:spMkLst>
            <pc:docMk/>
            <pc:sldMk cId="891725076" sldId="281"/>
            <ac:spMk id="9" creationId="{7B233DEF-7DC0-4763-B674-7810CC6F3163}"/>
          </ac:spMkLst>
        </pc:spChg>
        <pc:spChg chg="add del mod">
          <ac:chgData name="Nguyen, Trang" userId="4751e60a-ebe3-43ca-b08a-90996c4964e5" providerId="ADAL" clId="{99BE1258-C09F-4240-8D47-DC26498F85CF}" dt="2022-11-14T06:55:05.346" v="335" actId="26606"/>
          <ac:spMkLst>
            <pc:docMk/>
            <pc:sldMk cId="891725076" sldId="281"/>
            <ac:spMk id="11" creationId="{B2800E2D-F449-958B-2BE5-01F7EB85F8D5}"/>
          </ac:spMkLst>
        </pc:spChg>
        <pc:spChg chg="add del mod">
          <ac:chgData name="Nguyen, Trang" userId="4751e60a-ebe3-43ca-b08a-90996c4964e5" providerId="ADAL" clId="{99BE1258-C09F-4240-8D47-DC26498F85CF}" dt="2022-11-14T05:50:04.945" v="281" actId="26606"/>
          <ac:spMkLst>
            <pc:docMk/>
            <pc:sldMk cId="891725076" sldId="281"/>
            <ac:spMk id="14" creationId="{0329DAFA-8E4A-EC3F-9A64-DA44E9C6A263}"/>
          </ac:spMkLst>
        </pc:spChg>
        <pc:spChg chg="add del mod">
          <ac:chgData name="Nguyen, Trang" userId="4751e60a-ebe3-43ca-b08a-90996c4964e5" providerId="ADAL" clId="{99BE1258-C09F-4240-8D47-DC26498F85CF}" dt="2022-11-14T06:54:14.604" v="318" actId="26606"/>
          <ac:spMkLst>
            <pc:docMk/>
            <pc:sldMk cId="891725076" sldId="281"/>
            <ac:spMk id="16" creationId="{175CC0EF-DBF0-A849-ABD6-8416B71565BC}"/>
          </ac:spMkLst>
        </pc:spChg>
        <pc:spChg chg="add del mod">
          <ac:chgData name="Nguyen, Trang" userId="4751e60a-ebe3-43ca-b08a-90996c4964e5" providerId="ADAL" clId="{99BE1258-C09F-4240-8D47-DC26498F85CF}" dt="2022-11-14T06:54:28.125" v="320" actId="26606"/>
          <ac:spMkLst>
            <pc:docMk/>
            <pc:sldMk cId="891725076" sldId="281"/>
            <ac:spMk id="18" creationId="{248916C5-3FDF-A58B-688B-944F8C3A8C85}"/>
          </ac:spMkLst>
        </pc:spChg>
        <pc:spChg chg="add del mod">
          <ac:chgData name="Nguyen, Trang" userId="4751e60a-ebe3-43ca-b08a-90996c4964e5" providerId="ADAL" clId="{99BE1258-C09F-4240-8D47-DC26498F85CF}" dt="2022-11-14T06:54:29.883" v="322" actId="26606"/>
          <ac:spMkLst>
            <pc:docMk/>
            <pc:sldMk cId="891725076" sldId="281"/>
            <ac:spMk id="20" creationId="{A7A0CA53-AE53-BB61-B77D-2C2832EEEFA2}"/>
          </ac:spMkLst>
        </pc:spChg>
        <pc:spChg chg="add del mod">
          <ac:chgData name="Nguyen, Trang" userId="4751e60a-ebe3-43ca-b08a-90996c4964e5" providerId="ADAL" clId="{99BE1258-C09F-4240-8D47-DC26498F85CF}" dt="2022-11-14T06:54:42.929" v="324" actId="26606"/>
          <ac:spMkLst>
            <pc:docMk/>
            <pc:sldMk cId="891725076" sldId="281"/>
            <ac:spMk id="22" creationId="{C246F022-1B36-2D67-86F2-21A6F2022011}"/>
          </ac:spMkLst>
        </pc:spChg>
        <pc:spChg chg="add del mod">
          <ac:chgData name="Nguyen, Trang" userId="4751e60a-ebe3-43ca-b08a-90996c4964e5" providerId="ADAL" clId="{99BE1258-C09F-4240-8D47-DC26498F85CF}" dt="2022-11-14T06:54:44.654" v="326" actId="26606"/>
          <ac:spMkLst>
            <pc:docMk/>
            <pc:sldMk cId="891725076" sldId="281"/>
            <ac:spMk id="24" creationId="{175CC0EF-DBF0-A849-ABD6-8416B71565BC}"/>
          </ac:spMkLst>
        </pc:spChg>
        <pc:spChg chg="add del mod">
          <ac:chgData name="Nguyen, Trang" userId="4751e60a-ebe3-43ca-b08a-90996c4964e5" providerId="ADAL" clId="{99BE1258-C09F-4240-8D47-DC26498F85CF}" dt="2022-11-14T06:54:46.324" v="328" actId="26606"/>
          <ac:spMkLst>
            <pc:docMk/>
            <pc:sldMk cId="891725076" sldId="281"/>
            <ac:spMk id="26" creationId="{C246F022-1B36-2D67-86F2-21A6F2022011}"/>
          </ac:spMkLst>
        </pc:spChg>
        <pc:spChg chg="add del mod">
          <ac:chgData name="Nguyen, Trang" userId="4751e60a-ebe3-43ca-b08a-90996c4964e5" providerId="ADAL" clId="{99BE1258-C09F-4240-8D47-DC26498F85CF}" dt="2022-11-14T06:54:49.497" v="330" actId="26606"/>
          <ac:spMkLst>
            <pc:docMk/>
            <pc:sldMk cId="891725076" sldId="281"/>
            <ac:spMk id="28" creationId="{A7A0CA53-AE53-BB61-B77D-2C2832EEEFA2}"/>
          </ac:spMkLst>
        </pc:spChg>
        <pc:spChg chg="add del mod">
          <ac:chgData name="Nguyen, Trang" userId="4751e60a-ebe3-43ca-b08a-90996c4964e5" providerId="ADAL" clId="{99BE1258-C09F-4240-8D47-DC26498F85CF}" dt="2022-11-14T06:54:50.712" v="332" actId="26606"/>
          <ac:spMkLst>
            <pc:docMk/>
            <pc:sldMk cId="891725076" sldId="281"/>
            <ac:spMk id="30" creationId="{248916C5-3FDF-A58B-688B-944F8C3A8C85}"/>
          </ac:spMkLst>
        </pc:spChg>
        <pc:spChg chg="add del mod">
          <ac:chgData name="Nguyen, Trang" userId="4751e60a-ebe3-43ca-b08a-90996c4964e5" providerId="ADAL" clId="{99BE1258-C09F-4240-8D47-DC26498F85CF}" dt="2022-11-14T06:55:05.006" v="334" actId="26606"/>
          <ac:spMkLst>
            <pc:docMk/>
            <pc:sldMk cId="891725076" sldId="281"/>
            <ac:spMk id="32" creationId="{FD36A696-6E77-B06D-6292-F81451284108}"/>
          </ac:spMkLst>
        </pc:spChg>
      </pc:sldChg>
      <pc:sldChg chg="modSp mod">
        <pc:chgData name="Nguyen, Trang" userId="4751e60a-ebe3-43ca-b08a-90996c4964e5" providerId="ADAL" clId="{99BE1258-C09F-4240-8D47-DC26498F85CF}" dt="2022-11-14T05:51:42.457" v="288"/>
        <pc:sldMkLst>
          <pc:docMk/>
          <pc:sldMk cId="67964318" sldId="282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67964318" sldId="282"/>
            <ac:spMk id="2" creationId="{00000000-0000-0000-0000-000000000000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67964318" sldId="282"/>
            <ac:spMk id="3" creationId="{870D348F-0041-4949-9335-E7BF459931C0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67964318" sldId="282"/>
            <ac:spMk id="9" creationId="{7B233DEF-7DC0-4763-B674-7810CC6F3163}"/>
          </ac:spMkLst>
        </pc:spChg>
      </pc:sldChg>
      <pc:sldChg chg="modSp mod">
        <pc:chgData name="Nguyen, Trang" userId="4751e60a-ebe3-43ca-b08a-90996c4964e5" providerId="ADAL" clId="{99BE1258-C09F-4240-8D47-DC26498F85CF}" dt="2022-11-14T05:51:42.457" v="288"/>
        <pc:sldMkLst>
          <pc:docMk/>
          <pc:sldMk cId="1435950322" sldId="285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1435950322" sldId="285"/>
            <ac:spMk id="2" creationId="{00000000-0000-0000-0000-000000000000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1435950322" sldId="285"/>
            <ac:spMk id="3" creationId="{1324D1C2-2E07-4E68-980C-632E54C4A202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1435950322" sldId="285"/>
            <ac:spMk id="9" creationId="{7B233DEF-7DC0-4763-B674-7810CC6F3163}"/>
          </ac:spMkLst>
        </pc:spChg>
      </pc:sldChg>
      <pc:sldChg chg="addSp modSp mod">
        <pc:chgData name="Nguyen, Trang" userId="4751e60a-ebe3-43ca-b08a-90996c4964e5" providerId="ADAL" clId="{99BE1258-C09F-4240-8D47-DC26498F85CF}" dt="2022-11-14T08:40:18.729" v="346" actId="20577"/>
        <pc:sldMkLst>
          <pc:docMk/>
          <pc:sldMk cId="3657490475" sldId="346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3657490475" sldId="346"/>
            <ac:spMk id="2" creationId="{B1958A9F-E926-4E46-85EA-222D7AF560EB}"/>
          </ac:spMkLst>
        </pc:spChg>
        <pc:spChg chg="mod">
          <ac:chgData name="Nguyen, Trang" userId="4751e60a-ebe3-43ca-b08a-90996c4964e5" providerId="ADAL" clId="{99BE1258-C09F-4240-8D47-DC26498F85CF}" dt="2022-11-14T08:40:18.729" v="346" actId="20577"/>
          <ac:spMkLst>
            <pc:docMk/>
            <pc:sldMk cId="3657490475" sldId="346"/>
            <ac:spMk id="3" creationId="{D6BF9F4B-B439-4CFF-8C50-E4CD6ABF4485}"/>
          </ac:spMkLst>
        </pc:spChg>
        <pc:spChg chg="mod">
          <ac:chgData name="Nguyen, Trang" userId="4751e60a-ebe3-43ca-b08a-90996c4964e5" providerId="ADAL" clId="{99BE1258-C09F-4240-8D47-DC26498F85CF}" dt="2022-11-14T05:53:14.080" v="303" actId="313"/>
          <ac:spMkLst>
            <pc:docMk/>
            <pc:sldMk cId="3657490475" sldId="346"/>
            <ac:spMk id="4" creationId="{DA8176EA-58AC-42C4-B746-7170E5C16F36}"/>
          </ac:spMkLst>
        </pc:spChg>
        <pc:spChg chg="add mod">
          <ac:chgData name="Nguyen, Trang" userId="4751e60a-ebe3-43ca-b08a-90996c4964e5" providerId="ADAL" clId="{99BE1258-C09F-4240-8D47-DC26498F85CF}" dt="2022-11-13T01:06:30.027" v="84"/>
          <ac:spMkLst>
            <pc:docMk/>
            <pc:sldMk cId="3657490475" sldId="346"/>
            <ac:spMk id="5" creationId="{B59AC6F4-8E68-4290-A73B-5DA472DFF0E0}"/>
          </ac:spMkLst>
        </pc:spChg>
      </pc:sldChg>
      <pc:sldChg chg="delSp modSp del mod">
        <pc:chgData name="Nguyen, Trang" userId="4751e60a-ebe3-43ca-b08a-90996c4964e5" providerId="ADAL" clId="{99BE1258-C09F-4240-8D47-DC26498F85CF}" dt="2022-11-14T05:52:46.230" v="301" actId="47"/>
        <pc:sldMkLst>
          <pc:docMk/>
          <pc:sldMk cId="2328271590" sldId="481"/>
        </pc:sldMkLst>
        <pc:spChg chg="mod">
          <ac:chgData name="Nguyen, Trang" userId="4751e60a-ebe3-43ca-b08a-90996c4964e5" providerId="ADAL" clId="{99BE1258-C09F-4240-8D47-DC26498F85CF}" dt="2022-11-14T05:48:18.894" v="228" actId="20577"/>
          <ac:spMkLst>
            <pc:docMk/>
            <pc:sldMk cId="2328271590" sldId="481"/>
            <ac:spMk id="4" creationId="{00000000-0000-0000-0000-000000000000}"/>
          </ac:spMkLst>
        </pc:spChg>
        <pc:spChg chg="mod">
          <ac:chgData name="Nguyen, Trang" userId="4751e60a-ebe3-43ca-b08a-90996c4964e5" providerId="ADAL" clId="{99BE1258-C09F-4240-8D47-DC26498F85CF}" dt="2022-11-14T05:48:52.835" v="278" actId="20577"/>
          <ac:spMkLst>
            <pc:docMk/>
            <pc:sldMk cId="2328271590" sldId="481"/>
            <ac:spMk id="5" creationId="{00000000-0000-0000-0000-000000000000}"/>
          </ac:spMkLst>
        </pc:spChg>
        <pc:spChg chg="del mod">
          <ac:chgData name="Nguyen, Trang" userId="4751e60a-ebe3-43ca-b08a-90996c4964e5" providerId="ADAL" clId="{99BE1258-C09F-4240-8D47-DC26498F85CF}" dt="2022-11-14T05:48:36.934" v="237" actId="478"/>
          <ac:spMkLst>
            <pc:docMk/>
            <pc:sldMk cId="2328271590" sldId="481"/>
            <ac:spMk id="35" creationId="{2C0064E3-8DE2-4973-8F86-CA842AC3685E}"/>
          </ac:spMkLst>
        </pc:spChg>
      </pc:sldChg>
      <pc:sldChg chg="addSp delSp modSp mod">
        <pc:chgData name="Nguyen, Trang" userId="4751e60a-ebe3-43ca-b08a-90996c4964e5" providerId="ADAL" clId="{99BE1258-C09F-4240-8D47-DC26498F85CF}" dt="2022-11-14T06:52:05.045" v="312" actId="208"/>
        <pc:sldMkLst>
          <pc:docMk/>
          <pc:sldMk cId="730289937" sldId="519"/>
        </pc:sldMkLst>
        <pc:spChg chg="add mod">
          <ac:chgData name="Nguyen, Trang" userId="4751e60a-ebe3-43ca-b08a-90996c4964e5" providerId="ADAL" clId="{99BE1258-C09F-4240-8D47-DC26498F85CF}" dt="2022-11-14T06:52:05.045" v="312" actId="208"/>
          <ac:spMkLst>
            <pc:docMk/>
            <pc:sldMk cId="730289937" sldId="519"/>
            <ac:spMk id="2" creationId="{D12558B1-8E76-4E0D-9572-757B35F91790}"/>
          </ac:spMkLst>
        </pc:spChg>
        <pc:graphicFrameChg chg="modGraphic">
          <ac:chgData name="Nguyen, Trang" userId="4751e60a-ebe3-43ca-b08a-90996c4964e5" providerId="ADAL" clId="{99BE1258-C09F-4240-8D47-DC26498F85CF}" dt="2022-11-13T01:04:23.405" v="63" actId="2165"/>
          <ac:graphicFrameMkLst>
            <pc:docMk/>
            <pc:sldMk cId="730289937" sldId="519"/>
            <ac:graphicFrameMk id="9" creationId="{EEF06C82-97C1-449D-AEEF-5AF0AA406E28}"/>
          </ac:graphicFrameMkLst>
        </pc:graphicFrameChg>
        <pc:graphicFrameChg chg="del">
          <ac:chgData name="Nguyen, Trang" userId="4751e60a-ebe3-43ca-b08a-90996c4964e5" providerId="ADAL" clId="{99BE1258-C09F-4240-8D47-DC26498F85CF}" dt="2022-11-13T01:04:15.118" v="62" actId="478"/>
          <ac:graphicFrameMkLst>
            <pc:docMk/>
            <pc:sldMk cId="730289937" sldId="519"/>
            <ac:graphicFrameMk id="14" creationId="{414B0B15-5FEB-48A5-AB03-1D736587CA61}"/>
          </ac:graphicFrameMkLst>
        </pc:graphicFrameChg>
      </pc:sldChg>
      <pc:sldChg chg="addSp modSp mod">
        <pc:chgData name="Nguyen, Trang" userId="4751e60a-ebe3-43ca-b08a-90996c4964e5" providerId="ADAL" clId="{99BE1258-C09F-4240-8D47-DC26498F85CF}" dt="2022-11-14T08:40:54.438" v="352" actId="20577"/>
        <pc:sldMkLst>
          <pc:docMk/>
          <pc:sldMk cId="975236205" sldId="558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975236205" sldId="558"/>
            <ac:spMk id="2" creationId="{C1155631-0FA7-45A4-86EC-C6D28E68CDB9}"/>
          </ac:spMkLst>
        </pc:spChg>
        <pc:spChg chg="add mod">
          <ac:chgData name="Nguyen, Trang" userId="4751e60a-ebe3-43ca-b08a-90996c4964e5" providerId="ADAL" clId="{99BE1258-C09F-4240-8D47-DC26498F85CF}" dt="2022-11-13T01:06:27.030" v="83" actId="207"/>
          <ac:spMkLst>
            <pc:docMk/>
            <pc:sldMk cId="975236205" sldId="558"/>
            <ac:spMk id="3" creationId="{634D01E4-B588-4752-B438-D9EE8FCA89E6}"/>
          </ac:spMkLst>
        </pc:spChg>
        <pc:spChg chg="mod">
          <ac:chgData name="Nguyen, Trang" userId="4751e60a-ebe3-43ca-b08a-90996c4964e5" providerId="ADAL" clId="{99BE1258-C09F-4240-8D47-DC26498F85CF}" dt="2022-11-14T05:47:53.270" v="188" actId="20577"/>
          <ac:spMkLst>
            <pc:docMk/>
            <pc:sldMk cId="975236205" sldId="558"/>
            <ac:spMk id="25" creationId="{6B0B9226-422E-4A09-89AD-EAFE6145696F}"/>
          </ac:spMkLst>
        </pc:spChg>
        <pc:spChg chg="mod">
          <ac:chgData name="Nguyen, Trang" userId="4751e60a-ebe3-43ca-b08a-90996c4964e5" providerId="ADAL" clId="{99BE1258-C09F-4240-8D47-DC26498F85CF}" dt="2022-11-14T05:47:59.181" v="225" actId="20577"/>
          <ac:spMkLst>
            <pc:docMk/>
            <pc:sldMk cId="975236205" sldId="558"/>
            <ac:spMk id="26" creationId="{5A2C51B8-C183-412C-AFCE-B920F78943AC}"/>
          </ac:spMkLst>
        </pc:spChg>
        <pc:spChg chg="mod">
          <ac:chgData name="Nguyen, Trang" userId="4751e60a-ebe3-43ca-b08a-90996c4964e5" providerId="ADAL" clId="{99BE1258-C09F-4240-8D47-DC26498F85CF}" dt="2022-11-14T08:40:54.438" v="352" actId="20577"/>
          <ac:spMkLst>
            <pc:docMk/>
            <pc:sldMk cId="975236205" sldId="558"/>
            <ac:spMk id="32" creationId="{33545C13-E6C2-4A0F-984B-A0295F7C0F68}"/>
          </ac:spMkLst>
        </pc:spChg>
      </pc:sldChg>
      <pc:sldChg chg="addSp modSp mod">
        <pc:chgData name="Nguyen, Trang" userId="4751e60a-ebe3-43ca-b08a-90996c4964e5" providerId="ADAL" clId="{99BE1258-C09F-4240-8D47-DC26498F85CF}" dt="2022-11-14T05:55:00.338" v="308" actId="1076"/>
        <pc:sldMkLst>
          <pc:docMk/>
          <pc:sldMk cId="2664570959" sldId="559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2664570959" sldId="559"/>
            <ac:spMk id="2" creationId="{6C83CE28-10DA-4CAA-9152-D813421FA7C1}"/>
          </ac:spMkLst>
        </pc:spChg>
        <pc:spChg chg="add mod">
          <ac:chgData name="Nguyen, Trang" userId="4751e60a-ebe3-43ca-b08a-90996c4964e5" providerId="ADAL" clId="{99BE1258-C09F-4240-8D47-DC26498F85CF}" dt="2022-11-14T05:55:00.338" v="308" actId="1076"/>
          <ac:spMkLst>
            <pc:docMk/>
            <pc:sldMk cId="2664570959" sldId="559"/>
            <ac:spMk id="3" creationId="{DDA0FA57-0D7A-4DF1-A27D-38EAF9D75660}"/>
          </ac:spMkLst>
        </pc:spChg>
        <pc:spChg chg="add mod">
          <ac:chgData name="Nguyen, Trang" userId="4751e60a-ebe3-43ca-b08a-90996c4964e5" providerId="ADAL" clId="{99BE1258-C09F-4240-8D47-DC26498F85CF}" dt="2022-11-13T01:06:34.484" v="85"/>
          <ac:spMkLst>
            <pc:docMk/>
            <pc:sldMk cId="2664570959" sldId="559"/>
            <ac:spMk id="8" creationId="{590CDA3C-34E6-4288-A1B1-8051B4D84FD6}"/>
          </ac:spMkLst>
        </pc:spChg>
      </pc:sldChg>
      <pc:sldChg chg="addSp modSp mod">
        <pc:chgData name="Nguyen, Trang" userId="4751e60a-ebe3-43ca-b08a-90996c4964e5" providerId="ADAL" clId="{99BE1258-C09F-4240-8D47-DC26498F85CF}" dt="2022-11-14T10:37:44.459" v="451" actId="20577"/>
        <pc:sldMkLst>
          <pc:docMk/>
          <pc:sldMk cId="727040227" sldId="560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727040227" sldId="560"/>
            <ac:spMk id="2" creationId="{AF454CB3-A161-446E-B383-FAB5FF43E7AD}"/>
          </ac:spMkLst>
        </pc:spChg>
        <pc:spChg chg="mod">
          <ac:chgData name="Nguyen, Trang" userId="4751e60a-ebe3-43ca-b08a-90996c4964e5" providerId="ADAL" clId="{99BE1258-C09F-4240-8D47-DC26498F85CF}" dt="2022-11-14T10:37:44.459" v="451" actId="20577"/>
          <ac:spMkLst>
            <pc:docMk/>
            <pc:sldMk cId="727040227" sldId="560"/>
            <ac:spMk id="11" creationId="{51864739-5AA8-479A-A5EA-1EA245829B93}"/>
          </ac:spMkLst>
        </pc:spChg>
        <pc:spChg chg="add mod">
          <ac:chgData name="Nguyen, Trang" userId="4751e60a-ebe3-43ca-b08a-90996c4964e5" providerId="ADAL" clId="{99BE1258-C09F-4240-8D47-DC26498F85CF}" dt="2022-11-13T01:06:36.717" v="86"/>
          <ac:spMkLst>
            <pc:docMk/>
            <pc:sldMk cId="727040227" sldId="560"/>
            <ac:spMk id="12" creationId="{7EDF0B41-FA35-4896-BE14-56918F493FA8}"/>
          </ac:spMkLst>
        </pc:spChg>
      </pc:sldChg>
      <pc:sldChg chg="addSp delSp modSp mod">
        <pc:chgData name="Nguyen, Trang" userId="4751e60a-ebe3-43ca-b08a-90996c4964e5" providerId="ADAL" clId="{99BE1258-C09F-4240-8D47-DC26498F85CF}" dt="2022-11-14T10:36:55.793" v="426" actId="167"/>
        <pc:sldMkLst>
          <pc:docMk/>
          <pc:sldMk cId="3460661832" sldId="561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3460661832" sldId="561"/>
            <ac:spMk id="2" creationId="{AF454CB3-A161-446E-B383-FAB5FF43E7AD}"/>
          </ac:spMkLst>
        </pc:spChg>
        <pc:spChg chg="mod">
          <ac:chgData name="Nguyen, Trang" userId="4751e60a-ebe3-43ca-b08a-90996c4964e5" providerId="ADAL" clId="{99BE1258-C09F-4240-8D47-DC26498F85CF}" dt="2022-11-14T05:42:38.412" v="171"/>
          <ac:spMkLst>
            <pc:docMk/>
            <pc:sldMk cId="3460661832" sldId="561"/>
            <ac:spMk id="12" creationId="{97874E84-CA1E-4870-B5BA-E40A71B5107D}"/>
          </ac:spMkLst>
        </pc:spChg>
        <pc:spChg chg="add mod">
          <ac:chgData name="Nguyen, Trang" userId="4751e60a-ebe3-43ca-b08a-90996c4964e5" providerId="ADAL" clId="{99BE1258-C09F-4240-8D47-DC26498F85CF}" dt="2022-11-13T01:06:59.251" v="91" actId="14100"/>
          <ac:spMkLst>
            <pc:docMk/>
            <pc:sldMk cId="3460661832" sldId="561"/>
            <ac:spMk id="13" creationId="{9EFA03A5-C911-450F-A524-E438FAFE1156}"/>
          </ac:spMkLst>
        </pc:spChg>
        <pc:spChg chg="add del">
          <ac:chgData name="Nguyen, Trang" userId="4751e60a-ebe3-43ca-b08a-90996c4964e5" providerId="ADAL" clId="{99BE1258-C09F-4240-8D47-DC26498F85CF}" dt="2022-11-14T10:36:44.400" v="425" actId="22"/>
          <ac:spMkLst>
            <pc:docMk/>
            <pc:sldMk cId="3460661832" sldId="561"/>
            <ac:spMk id="14" creationId="{3A856D64-DEC0-4C12-A419-2EE323AB6E45}"/>
          </ac:spMkLst>
        </pc:spChg>
        <pc:picChg chg="ord">
          <ac:chgData name="Nguyen, Trang" userId="4751e60a-ebe3-43ca-b08a-90996c4964e5" providerId="ADAL" clId="{99BE1258-C09F-4240-8D47-DC26498F85CF}" dt="2022-11-14T10:36:55.793" v="426" actId="167"/>
          <ac:picMkLst>
            <pc:docMk/>
            <pc:sldMk cId="3460661832" sldId="561"/>
            <ac:picMk id="7" creationId="{96D0F12B-8883-4576-910D-CD8D2F13488E}"/>
          </ac:picMkLst>
        </pc:picChg>
      </pc:sldChg>
      <pc:sldChg chg="addSp modSp mod">
        <pc:chgData name="Nguyen, Trang" userId="4751e60a-ebe3-43ca-b08a-90996c4964e5" providerId="ADAL" clId="{99BE1258-C09F-4240-8D47-DC26498F85CF}" dt="2022-11-14T10:36:38.031" v="423" actId="167"/>
        <pc:sldMkLst>
          <pc:docMk/>
          <pc:sldMk cId="3083038403" sldId="562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3083038403" sldId="562"/>
            <ac:spMk id="2" creationId="{AF454CB3-A161-446E-B383-FAB5FF43E7AD}"/>
          </ac:spMkLst>
        </pc:spChg>
        <pc:spChg chg="add mod">
          <ac:chgData name="Nguyen, Trang" userId="4751e60a-ebe3-43ca-b08a-90996c4964e5" providerId="ADAL" clId="{99BE1258-C09F-4240-8D47-DC26498F85CF}" dt="2022-11-13T01:07:12.412" v="93"/>
          <ac:spMkLst>
            <pc:docMk/>
            <pc:sldMk cId="3083038403" sldId="562"/>
            <ac:spMk id="13" creationId="{D457349F-4A01-4AA9-ADB9-8192544D92B1}"/>
          </ac:spMkLst>
        </pc:spChg>
        <pc:picChg chg="ord">
          <ac:chgData name="Nguyen, Trang" userId="4751e60a-ebe3-43ca-b08a-90996c4964e5" providerId="ADAL" clId="{99BE1258-C09F-4240-8D47-DC26498F85CF}" dt="2022-11-14T10:36:38.031" v="423" actId="167"/>
          <ac:picMkLst>
            <pc:docMk/>
            <pc:sldMk cId="3083038403" sldId="562"/>
            <ac:picMk id="5" creationId="{0760B4BD-5FBE-458C-922C-19B9B6D59FE2}"/>
          </ac:picMkLst>
        </pc:picChg>
      </pc:sldChg>
      <pc:sldChg chg="addSp modSp mod">
        <pc:chgData name="Nguyen, Trang" userId="4751e60a-ebe3-43ca-b08a-90996c4964e5" providerId="ADAL" clId="{99BE1258-C09F-4240-8D47-DC26498F85CF}" dt="2022-11-14T05:51:42.457" v="288"/>
        <pc:sldMkLst>
          <pc:docMk/>
          <pc:sldMk cId="2925100900" sldId="563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2925100900" sldId="563"/>
            <ac:spMk id="2" creationId="{AF454CB3-A161-446E-B383-FAB5FF43E7AD}"/>
          </ac:spMkLst>
        </pc:spChg>
        <pc:spChg chg="add mod">
          <ac:chgData name="Nguyen, Trang" userId="4751e60a-ebe3-43ca-b08a-90996c4964e5" providerId="ADAL" clId="{99BE1258-C09F-4240-8D47-DC26498F85CF}" dt="2022-11-13T01:07:16.502" v="95"/>
          <ac:spMkLst>
            <pc:docMk/>
            <pc:sldMk cId="2925100900" sldId="563"/>
            <ac:spMk id="10" creationId="{900FC35F-F4F0-4AB1-9577-BE04EEA91211}"/>
          </ac:spMkLst>
        </pc:spChg>
        <pc:spChg chg="mod">
          <ac:chgData name="Nguyen, Trang" userId="4751e60a-ebe3-43ca-b08a-90996c4964e5" providerId="ADAL" clId="{99BE1258-C09F-4240-8D47-DC26498F85CF}" dt="2022-11-14T05:42:00.353" v="170" actId="5793"/>
          <ac:spMkLst>
            <pc:docMk/>
            <pc:sldMk cId="2925100900" sldId="563"/>
            <ac:spMk id="12" creationId="{97874E84-CA1E-4870-B5BA-E40A71B5107D}"/>
          </ac:spMkLst>
        </pc:spChg>
      </pc:sldChg>
      <pc:sldChg chg="addSp modSp mod">
        <pc:chgData name="Nguyen, Trang" userId="4751e60a-ebe3-43ca-b08a-90996c4964e5" providerId="ADAL" clId="{99BE1258-C09F-4240-8D47-DC26498F85CF}" dt="2022-11-14T08:44:20.027" v="391" actId="20577"/>
        <pc:sldMkLst>
          <pc:docMk/>
          <pc:sldMk cId="1752141291" sldId="564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1752141291" sldId="564"/>
            <ac:spMk id="2" creationId="{AF454CB3-A161-446E-B383-FAB5FF43E7AD}"/>
          </ac:spMkLst>
        </pc:spChg>
        <pc:spChg chg="add mod">
          <ac:chgData name="Nguyen, Trang" userId="4751e60a-ebe3-43ca-b08a-90996c4964e5" providerId="ADAL" clId="{99BE1258-C09F-4240-8D47-DC26498F85CF}" dt="2022-11-14T08:44:00.444" v="387" actId="207"/>
          <ac:spMkLst>
            <pc:docMk/>
            <pc:sldMk cId="1752141291" sldId="564"/>
            <ac:spMk id="3" creationId="{C2DF8EA1-26EB-44CD-890E-7F4AC75D6D7C}"/>
          </ac:spMkLst>
        </pc:spChg>
        <pc:spChg chg="add mod">
          <ac:chgData name="Nguyen, Trang" userId="4751e60a-ebe3-43ca-b08a-90996c4964e5" providerId="ADAL" clId="{99BE1258-C09F-4240-8D47-DC26498F85CF}" dt="2022-11-13T01:07:20.017" v="96"/>
          <ac:spMkLst>
            <pc:docMk/>
            <pc:sldMk cId="1752141291" sldId="564"/>
            <ac:spMk id="7" creationId="{39C4BAE8-059A-448B-A006-9FCD7195CC87}"/>
          </ac:spMkLst>
        </pc:spChg>
        <pc:spChg chg="add mod">
          <ac:chgData name="Nguyen, Trang" userId="4751e60a-ebe3-43ca-b08a-90996c4964e5" providerId="ADAL" clId="{99BE1258-C09F-4240-8D47-DC26498F85CF}" dt="2022-11-14T08:44:04.269" v="388" actId="207"/>
          <ac:spMkLst>
            <pc:docMk/>
            <pc:sldMk cId="1752141291" sldId="564"/>
            <ac:spMk id="9" creationId="{EA74D92A-53BB-4DD5-B626-0A46A5E38EBB}"/>
          </ac:spMkLst>
        </pc:spChg>
        <pc:spChg chg="add mod">
          <ac:chgData name="Nguyen, Trang" userId="4751e60a-ebe3-43ca-b08a-90996c4964e5" providerId="ADAL" clId="{99BE1258-C09F-4240-8D47-DC26498F85CF}" dt="2022-11-14T08:44:13.364" v="390" actId="207"/>
          <ac:spMkLst>
            <pc:docMk/>
            <pc:sldMk cId="1752141291" sldId="564"/>
            <ac:spMk id="10" creationId="{EDA9BD00-E4C0-472F-9E1A-B4A9950B9868}"/>
          </ac:spMkLst>
        </pc:spChg>
        <pc:spChg chg="mod">
          <ac:chgData name="Nguyen, Trang" userId="4751e60a-ebe3-43ca-b08a-90996c4964e5" providerId="ADAL" clId="{99BE1258-C09F-4240-8D47-DC26498F85CF}" dt="2022-11-14T08:44:20.027" v="391" actId="20577"/>
          <ac:spMkLst>
            <pc:docMk/>
            <pc:sldMk cId="1752141291" sldId="564"/>
            <ac:spMk id="12" creationId="{97874E84-CA1E-4870-B5BA-E40A71B5107D}"/>
          </ac:spMkLst>
        </pc:spChg>
        <pc:spChg chg="add mod">
          <ac:chgData name="Nguyen, Trang" userId="4751e60a-ebe3-43ca-b08a-90996c4964e5" providerId="ADAL" clId="{99BE1258-C09F-4240-8D47-DC26498F85CF}" dt="2022-11-14T08:44:08.461" v="389" actId="207"/>
          <ac:spMkLst>
            <pc:docMk/>
            <pc:sldMk cId="1752141291" sldId="564"/>
            <ac:spMk id="13" creationId="{D730D10E-6E43-46F6-BCA5-4EF6A9BDB7B2}"/>
          </ac:spMkLst>
        </pc:spChg>
        <pc:picChg chg="ord">
          <ac:chgData name="Nguyen, Trang" userId="4751e60a-ebe3-43ca-b08a-90996c4964e5" providerId="ADAL" clId="{99BE1258-C09F-4240-8D47-DC26498F85CF}" dt="2022-11-13T01:07:22.648" v="97" actId="166"/>
          <ac:picMkLst>
            <pc:docMk/>
            <pc:sldMk cId="1752141291" sldId="564"/>
            <ac:picMk id="5" creationId="{F836E4AF-1DEF-43FF-86AB-FE30BD795E6A}"/>
          </ac:picMkLst>
        </pc:picChg>
        <pc:picChg chg="mod">
          <ac:chgData name="Nguyen, Trang" userId="4751e60a-ebe3-43ca-b08a-90996c4964e5" providerId="ADAL" clId="{99BE1258-C09F-4240-8D47-DC26498F85CF}" dt="2022-11-14T08:42:55.164" v="364" actId="1076"/>
          <ac:picMkLst>
            <pc:docMk/>
            <pc:sldMk cId="1752141291" sldId="564"/>
            <ac:picMk id="1026" creationId="{BA66778F-55D9-45C0-A06C-56B81D6A49FC}"/>
          </ac:picMkLst>
        </pc:picChg>
      </pc:sldChg>
      <pc:sldChg chg="addSp delSp modSp mod">
        <pc:chgData name="Nguyen, Trang" userId="4751e60a-ebe3-43ca-b08a-90996c4964e5" providerId="ADAL" clId="{99BE1258-C09F-4240-8D47-DC26498F85CF}" dt="2022-11-14T05:51:42.457" v="288"/>
        <pc:sldMkLst>
          <pc:docMk/>
          <pc:sldMk cId="364513928" sldId="567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364513928" sldId="567"/>
            <ac:spMk id="2" creationId="{AF454CB3-A161-446E-B383-FAB5FF43E7AD}"/>
          </ac:spMkLst>
        </pc:spChg>
        <pc:spChg chg="add mod">
          <ac:chgData name="Nguyen, Trang" userId="4751e60a-ebe3-43ca-b08a-90996c4964e5" providerId="ADAL" clId="{99BE1258-C09F-4240-8D47-DC26498F85CF}" dt="2022-11-13T01:07:34.192" v="102"/>
          <ac:spMkLst>
            <pc:docMk/>
            <pc:sldMk cId="364513928" sldId="567"/>
            <ac:spMk id="7" creationId="{3E28049F-1038-450D-AC5E-F4173385BC52}"/>
          </ac:spMkLst>
        </pc:spChg>
        <pc:spChg chg="del">
          <ac:chgData name="Nguyen, Trang" userId="4751e60a-ebe3-43ca-b08a-90996c4964e5" providerId="ADAL" clId="{99BE1258-C09F-4240-8D47-DC26498F85CF}" dt="2022-11-14T05:43:57.439" v="178" actId="478"/>
          <ac:spMkLst>
            <pc:docMk/>
            <pc:sldMk cId="364513928" sldId="567"/>
            <ac:spMk id="9" creationId="{9A091410-6217-40B8-90C7-C88B536E03C0}"/>
          </ac:spMkLst>
        </pc:spChg>
        <pc:spChg chg="mod">
          <ac:chgData name="Nguyen, Trang" userId="4751e60a-ebe3-43ca-b08a-90996c4964e5" providerId="ADAL" clId="{99BE1258-C09F-4240-8D47-DC26498F85CF}" dt="2022-11-14T05:44:06.826" v="179"/>
          <ac:spMkLst>
            <pc:docMk/>
            <pc:sldMk cId="364513928" sldId="567"/>
            <ac:spMk id="12" creationId="{97874E84-CA1E-4870-B5BA-E40A71B5107D}"/>
          </ac:spMkLst>
        </pc:spChg>
        <pc:picChg chg="del">
          <ac:chgData name="Nguyen, Trang" userId="4751e60a-ebe3-43ca-b08a-90996c4964e5" providerId="ADAL" clId="{99BE1258-C09F-4240-8D47-DC26498F85CF}" dt="2022-11-14T01:05:46.751" v="158" actId="478"/>
          <ac:picMkLst>
            <pc:docMk/>
            <pc:sldMk cId="364513928" sldId="567"/>
            <ac:picMk id="4" creationId="{4C73559B-065E-4979-BDC1-14697EC67192}"/>
          </ac:picMkLst>
        </pc:picChg>
        <pc:picChg chg="add mod">
          <ac:chgData name="Nguyen, Trang" userId="4751e60a-ebe3-43ca-b08a-90996c4964e5" providerId="ADAL" clId="{99BE1258-C09F-4240-8D47-DC26498F85CF}" dt="2022-11-14T05:43:51.955" v="177"/>
          <ac:picMkLst>
            <pc:docMk/>
            <pc:sldMk cId="364513928" sldId="567"/>
            <ac:picMk id="8" creationId="{0DED8FA6-A92D-4FDF-8035-34E56DE75AFA}"/>
          </ac:picMkLst>
        </pc:picChg>
        <pc:picChg chg="add mod">
          <ac:chgData name="Nguyen, Trang" userId="4751e60a-ebe3-43ca-b08a-90996c4964e5" providerId="ADAL" clId="{99BE1258-C09F-4240-8D47-DC26498F85CF}" dt="2022-11-14T05:43:51.955" v="177"/>
          <ac:picMkLst>
            <pc:docMk/>
            <pc:sldMk cId="364513928" sldId="567"/>
            <ac:picMk id="10" creationId="{F5304F59-7595-42A0-A08D-7975A0E9CB06}"/>
          </ac:picMkLst>
        </pc:picChg>
      </pc:sldChg>
      <pc:sldChg chg="addSp delSp modSp mod">
        <pc:chgData name="Nguyen, Trang" userId="4751e60a-ebe3-43ca-b08a-90996c4964e5" providerId="ADAL" clId="{99BE1258-C09F-4240-8D47-DC26498F85CF}" dt="2022-11-14T10:36:07.022" v="421" actId="20577"/>
        <pc:sldMkLst>
          <pc:docMk/>
          <pc:sldMk cId="820224212" sldId="568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820224212" sldId="568"/>
            <ac:spMk id="2" creationId="{AF454CB3-A161-446E-B383-FAB5FF43E7AD}"/>
          </ac:spMkLst>
        </pc:spChg>
        <pc:spChg chg="add mod">
          <ac:chgData name="Nguyen, Trang" userId="4751e60a-ebe3-43ca-b08a-90996c4964e5" providerId="ADAL" clId="{99BE1258-C09F-4240-8D47-DC26498F85CF}" dt="2022-11-13T01:07:30.265" v="100"/>
          <ac:spMkLst>
            <pc:docMk/>
            <pc:sldMk cId="820224212" sldId="568"/>
            <ac:spMk id="8" creationId="{EE33CBB7-B2CF-4396-A348-C87480CFB886}"/>
          </ac:spMkLst>
        </pc:spChg>
        <pc:spChg chg="del">
          <ac:chgData name="Nguyen, Trang" userId="4751e60a-ebe3-43ca-b08a-90996c4964e5" providerId="ADAL" clId="{99BE1258-C09F-4240-8D47-DC26498F85CF}" dt="2022-11-14T05:44:18.170" v="181" actId="478"/>
          <ac:spMkLst>
            <pc:docMk/>
            <pc:sldMk cId="820224212" sldId="568"/>
            <ac:spMk id="9" creationId="{9A091410-6217-40B8-90C7-C88B536E03C0}"/>
          </ac:spMkLst>
        </pc:spChg>
        <pc:spChg chg="mod">
          <ac:chgData name="Nguyen, Trang" userId="4751e60a-ebe3-43ca-b08a-90996c4964e5" providerId="ADAL" clId="{99BE1258-C09F-4240-8D47-DC26498F85CF}" dt="2022-11-14T10:36:07.022" v="421" actId="20577"/>
          <ac:spMkLst>
            <pc:docMk/>
            <pc:sldMk cId="820224212" sldId="568"/>
            <ac:spMk id="12" creationId="{97874E84-CA1E-4870-B5BA-E40A71B5107D}"/>
          </ac:spMkLst>
        </pc:spChg>
        <pc:picChg chg="del">
          <ac:chgData name="Nguyen, Trang" userId="4751e60a-ebe3-43ca-b08a-90996c4964e5" providerId="ADAL" clId="{99BE1258-C09F-4240-8D47-DC26498F85CF}" dt="2022-11-14T01:05:44.686" v="156" actId="478"/>
          <ac:picMkLst>
            <pc:docMk/>
            <pc:sldMk cId="820224212" sldId="568"/>
            <ac:picMk id="4" creationId="{4C73559B-065E-4979-BDC1-14697EC67192}"/>
          </ac:picMkLst>
        </pc:picChg>
        <pc:picChg chg="del ord">
          <ac:chgData name="Nguyen, Trang" userId="4751e60a-ebe3-43ca-b08a-90996c4964e5" providerId="ADAL" clId="{99BE1258-C09F-4240-8D47-DC26498F85CF}" dt="2022-11-14T01:05:45.332" v="157" actId="478"/>
          <ac:picMkLst>
            <pc:docMk/>
            <pc:sldMk cId="820224212" sldId="568"/>
            <ac:picMk id="5" creationId="{F836E4AF-1DEF-43FF-86AB-FE30BD795E6A}"/>
          </ac:picMkLst>
        </pc:picChg>
        <pc:picChg chg="add mod">
          <ac:chgData name="Nguyen, Trang" userId="4751e60a-ebe3-43ca-b08a-90996c4964e5" providerId="ADAL" clId="{99BE1258-C09F-4240-8D47-DC26498F85CF}" dt="2022-11-14T05:44:16.101" v="180"/>
          <ac:picMkLst>
            <pc:docMk/>
            <pc:sldMk cId="820224212" sldId="568"/>
            <ac:picMk id="10" creationId="{C49B9274-88F6-4617-B183-8558FE41A452}"/>
          </ac:picMkLst>
        </pc:picChg>
        <pc:picChg chg="add mod">
          <ac:chgData name="Nguyen, Trang" userId="4751e60a-ebe3-43ca-b08a-90996c4964e5" providerId="ADAL" clId="{99BE1258-C09F-4240-8D47-DC26498F85CF}" dt="2022-11-14T05:44:16.101" v="180"/>
          <ac:picMkLst>
            <pc:docMk/>
            <pc:sldMk cId="820224212" sldId="568"/>
            <ac:picMk id="13" creationId="{15615519-46EE-4DBF-8DFB-93D2B170FD5A}"/>
          </ac:picMkLst>
        </pc:picChg>
      </pc:sldChg>
      <pc:sldChg chg="addSp delSp modSp mod">
        <pc:chgData name="Nguyen, Trang" userId="4751e60a-ebe3-43ca-b08a-90996c4964e5" providerId="ADAL" clId="{99BE1258-C09F-4240-8D47-DC26498F85CF}" dt="2022-11-14T05:51:42.457" v="288"/>
        <pc:sldMkLst>
          <pc:docMk/>
          <pc:sldMk cId="2432293174" sldId="569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2432293174" sldId="569"/>
            <ac:spMk id="2" creationId="{6C83CE28-10DA-4CAA-9152-D813421FA7C1}"/>
          </ac:spMkLst>
        </pc:spChg>
        <pc:spChg chg="mod">
          <ac:chgData name="Nguyen, Trang" userId="4751e60a-ebe3-43ca-b08a-90996c4964e5" providerId="ADAL" clId="{99BE1258-C09F-4240-8D47-DC26498F85CF}" dt="2022-11-14T05:43:23.206" v="173"/>
          <ac:spMkLst>
            <pc:docMk/>
            <pc:sldMk cId="2432293174" sldId="569"/>
            <ac:spMk id="7" creationId="{B611BEF8-A836-411C-999B-000D1CFFD2D1}"/>
          </ac:spMkLst>
        </pc:spChg>
        <pc:spChg chg="add mod">
          <ac:chgData name="Nguyen, Trang" userId="4751e60a-ebe3-43ca-b08a-90996c4964e5" providerId="ADAL" clId="{99BE1258-C09F-4240-8D47-DC26498F85CF}" dt="2022-11-13T01:07:24.541" v="98"/>
          <ac:spMkLst>
            <pc:docMk/>
            <pc:sldMk cId="2432293174" sldId="569"/>
            <ac:spMk id="8" creationId="{9C6BFB49-BDD5-433C-83CD-0F44C91D9BDF}"/>
          </ac:spMkLst>
        </pc:spChg>
        <pc:picChg chg="del">
          <ac:chgData name="Nguyen, Trang" userId="4751e60a-ebe3-43ca-b08a-90996c4964e5" providerId="ADAL" clId="{99BE1258-C09F-4240-8D47-DC26498F85CF}" dt="2022-11-14T01:05:55.810" v="161" actId="478"/>
          <ac:picMkLst>
            <pc:docMk/>
            <pc:sldMk cId="2432293174" sldId="569"/>
            <ac:picMk id="4" creationId="{98BAC7BD-3E93-40D3-A454-3AA6EAAEB587}"/>
          </ac:picMkLst>
        </pc:picChg>
        <pc:picChg chg="add mod">
          <ac:chgData name="Nguyen, Trang" userId="4751e60a-ebe3-43ca-b08a-90996c4964e5" providerId="ADAL" clId="{99BE1258-C09F-4240-8D47-DC26498F85CF}" dt="2022-11-14T05:43:26.903" v="174"/>
          <ac:picMkLst>
            <pc:docMk/>
            <pc:sldMk cId="2432293174" sldId="569"/>
            <ac:picMk id="9" creationId="{206D70B4-B8FB-4D9E-9792-AFE117E16E1E}"/>
          </ac:picMkLst>
        </pc:picChg>
      </pc:sldChg>
      <pc:sldChg chg="addSp delSp modSp mod">
        <pc:chgData name="Nguyen, Trang" userId="4751e60a-ebe3-43ca-b08a-90996c4964e5" providerId="ADAL" clId="{99BE1258-C09F-4240-8D47-DC26498F85CF}" dt="2022-11-14T05:51:42.457" v="288"/>
        <pc:sldMkLst>
          <pc:docMk/>
          <pc:sldMk cId="2671836784" sldId="570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2671836784" sldId="570"/>
            <ac:spMk id="2" creationId="{6C83CE28-10DA-4CAA-9152-D813421FA7C1}"/>
          </ac:spMkLst>
        </pc:spChg>
        <pc:spChg chg="mod">
          <ac:chgData name="Nguyen, Trang" userId="4751e60a-ebe3-43ca-b08a-90996c4964e5" providerId="ADAL" clId="{99BE1258-C09F-4240-8D47-DC26498F85CF}" dt="2022-11-14T05:43:39.269" v="175"/>
          <ac:spMkLst>
            <pc:docMk/>
            <pc:sldMk cId="2671836784" sldId="570"/>
            <ac:spMk id="7" creationId="{B611BEF8-A836-411C-999B-000D1CFFD2D1}"/>
          </ac:spMkLst>
        </pc:spChg>
        <pc:spChg chg="add mod">
          <ac:chgData name="Nguyen, Trang" userId="4751e60a-ebe3-43ca-b08a-90996c4964e5" providerId="ADAL" clId="{99BE1258-C09F-4240-8D47-DC26498F85CF}" dt="2022-11-13T01:07:27.970" v="99"/>
          <ac:spMkLst>
            <pc:docMk/>
            <pc:sldMk cId="2671836784" sldId="570"/>
            <ac:spMk id="8" creationId="{8FCB181A-8B34-4574-8FE2-91288C9BE84D}"/>
          </ac:spMkLst>
        </pc:spChg>
        <pc:picChg chg="del">
          <ac:chgData name="Nguyen, Trang" userId="4751e60a-ebe3-43ca-b08a-90996c4964e5" providerId="ADAL" clId="{99BE1258-C09F-4240-8D47-DC26498F85CF}" dt="2022-11-14T01:05:50.425" v="159" actId="478"/>
          <ac:picMkLst>
            <pc:docMk/>
            <pc:sldMk cId="2671836784" sldId="570"/>
            <ac:picMk id="4" creationId="{98BAC7BD-3E93-40D3-A454-3AA6EAAEB587}"/>
          </ac:picMkLst>
        </pc:picChg>
        <pc:picChg chg="del">
          <ac:chgData name="Nguyen, Trang" userId="4751e60a-ebe3-43ca-b08a-90996c4964e5" providerId="ADAL" clId="{99BE1258-C09F-4240-8D47-DC26498F85CF}" dt="2022-11-14T01:05:50.982" v="160" actId="478"/>
          <ac:picMkLst>
            <pc:docMk/>
            <pc:sldMk cId="2671836784" sldId="570"/>
            <ac:picMk id="6" creationId="{DD1B19FE-7B2F-42F6-A541-F8A83F3B61FC}"/>
          </ac:picMkLst>
        </pc:picChg>
        <pc:picChg chg="add mod">
          <ac:chgData name="Nguyen, Trang" userId="4751e60a-ebe3-43ca-b08a-90996c4964e5" providerId="ADAL" clId="{99BE1258-C09F-4240-8D47-DC26498F85CF}" dt="2022-11-14T05:43:43.447" v="176"/>
          <ac:picMkLst>
            <pc:docMk/>
            <pc:sldMk cId="2671836784" sldId="570"/>
            <ac:picMk id="9" creationId="{F323D96B-441C-4938-9ABC-F28DCC57D937}"/>
          </ac:picMkLst>
        </pc:picChg>
        <pc:picChg chg="add mod">
          <ac:chgData name="Nguyen, Trang" userId="4751e60a-ebe3-43ca-b08a-90996c4964e5" providerId="ADAL" clId="{99BE1258-C09F-4240-8D47-DC26498F85CF}" dt="2022-11-14T05:43:43.447" v="176"/>
          <ac:picMkLst>
            <pc:docMk/>
            <pc:sldMk cId="2671836784" sldId="570"/>
            <ac:picMk id="10" creationId="{851C2788-AA6C-44C0-903F-0592C4910EDA}"/>
          </ac:picMkLst>
        </pc:picChg>
      </pc:sldChg>
      <pc:sldChg chg="modSp add mod">
        <pc:chgData name="Nguyen, Trang" userId="4751e60a-ebe3-43ca-b08a-90996c4964e5" providerId="ADAL" clId="{99BE1258-C09F-4240-8D47-DC26498F85CF}" dt="2022-11-14T05:51:42.457" v="288"/>
        <pc:sldMkLst>
          <pc:docMk/>
          <pc:sldMk cId="428856653" sldId="571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428856653" sldId="571"/>
            <ac:spMk id="2" creationId="{00000000-0000-0000-0000-000000000000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428856653" sldId="571"/>
            <ac:spMk id="3" creationId="{1324D1C2-2E07-4E68-980C-632E54C4A202}"/>
          </ac:spMkLst>
        </pc:spChg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428856653" sldId="571"/>
            <ac:spMk id="9" creationId="{7B233DEF-7DC0-4763-B674-7810CC6F3163}"/>
          </ac:spMkLst>
        </pc:spChg>
      </pc:sldChg>
      <pc:sldChg chg="delSp modSp add mod">
        <pc:chgData name="Nguyen, Trang" userId="4751e60a-ebe3-43ca-b08a-90996c4964e5" providerId="ADAL" clId="{99BE1258-C09F-4240-8D47-DC26498F85CF}" dt="2022-11-14T06:51:32.007" v="309" actId="20577"/>
        <pc:sldMkLst>
          <pc:docMk/>
          <pc:sldMk cId="302748565" sldId="572"/>
        </pc:sldMkLst>
        <pc:spChg chg="mod">
          <ac:chgData name="Nguyen, Trang" userId="4751e60a-ebe3-43ca-b08a-90996c4964e5" providerId="ADAL" clId="{99BE1258-C09F-4240-8D47-DC26498F85CF}" dt="2022-11-14T05:51:42.457" v="288"/>
          <ac:spMkLst>
            <pc:docMk/>
            <pc:sldMk cId="302748565" sldId="572"/>
            <ac:spMk id="2" creationId="{AF454CB3-A161-446E-B383-FAB5FF43E7AD}"/>
          </ac:spMkLst>
        </pc:spChg>
        <pc:spChg chg="del">
          <ac:chgData name="Nguyen, Trang" userId="4751e60a-ebe3-43ca-b08a-90996c4964e5" providerId="ADAL" clId="{99BE1258-C09F-4240-8D47-DC26498F85CF}" dt="2022-11-13T01:08:24.426" v="155" actId="478"/>
          <ac:spMkLst>
            <pc:docMk/>
            <pc:sldMk cId="302748565" sldId="572"/>
            <ac:spMk id="9" creationId="{9A091410-6217-40B8-90C7-C88B536E03C0}"/>
          </ac:spMkLst>
        </pc:spChg>
        <pc:spChg chg="mod">
          <ac:chgData name="Nguyen, Trang" userId="4751e60a-ebe3-43ca-b08a-90996c4964e5" providerId="ADAL" clId="{99BE1258-C09F-4240-8D47-DC26498F85CF}" dt="2022-11-14T06:51:32.007" v="309" actId="20577"/>
          <ac:spMkLst>
            <pc:docMk/>
            <pc:sldMk cId="302748565" sldId="572"/>
            <ac:spMk id="12" creationId="{97874E84-CA1E-4870-B5BA-E40A71B5107D}"/>
          </ac:spMkLst>
        </pc:spChg>
        <pc:picChg chg="del">
          <ac:chgData name="Nguyen, Trang" userId="4751e60a-ebe3-43ca-b08a-90996c4964e5" providerId="ADAL" clId="{99BE1258-C09F-4240-8D47-DC26498F85CF}" dt="2022-11-13T01:08:22.136" v="153" actId="478"/>
          <ac:picMkLst>
            <pc:docMk/>
            <pc:sldMk cId="302748565" sldId="572"/>
            <ac:picMk id="4" creationId="{4C73559B-065E-4979-BDC1-14697EC67192}"/>
          </ac:picMkLst>
        </pc:picChg>
        <pc:picChg chg="del">
          <ac:chgData name="Nguyen, Trang" userId="4751e60a-ebe3-43ca-b08a-90996c4964e5" providerId="ADAL" clId="{99BE1258-C09F-4240-8D47-DC26498F85CF}" dt="2022-11-13T01:08:22.838" v="154" actId="478"/>
          <ac:picMkLst>
            <pc:docMk/>
            <pc:sldMk cId="302748565" sldId="572"/>
            <ac:picMk id="5" creationId="{F836E4AF-1DEF-43FF-86AB-FE30BD795E6A}"/>
          </ac:picMkLst>
        </pc:picChg>
      </pc:sldChg>
      <pc:sldChg chg="addSp delSp modSp add del setBg">
        <pc:chgData name="Nguyen, Trang" userId="4751e60a-ebe3-43ca-b08a-90996c4964e5" providerId="ADAL" clId="{99BE1258-C09F-4240-8D47-DC26498F85CF}" dt="2022-11-14T05:51:40.975" v="287"/>
        <pc:sldMkLst>
          <pc:docMk/>
          <pc:sldMk cId="604003350" sldId="573"/>
        </pc:sldMkLst>
        <pc:spChg chg="add del mod">
          <ac:chgData name="Nguyen, Trang" userId="4751e60a-ebe3-43ca-b08a-90996c4964e5" providerId="ADAL" clId="{99BE1258-C09F-4240-8D47-DC26498F85CF}" dt="2022-11-14T05:51:27.404" v="285"/>
          <ac:spMkLst>
            <pc:docMk/>
            <pc:sldMk cId="604003350" sldId="573"/>
            <ac:spMk id="2" creationId="{81EAA15B-58C2-4767-A7E5-F449F333246F}"/>
          </ac:spMkLst>
        </pc:spChg>
        <pc:spChg chg="add del mod">
          <ac:chgData name="Nguyen, Trang" userId="4751e60a-ebe3-43ca-b08a-90996c4964e5" providerId="ADAL" clId="{99BE1258-C09F-4240-8D47-DC26498F85CF}" dt="2022-11-14T05:51:27.404" v="285"/>
          <ac:spMkLst>
            <pc:docMk/>
            <pc:sldMk cId="604003350" sldId="573"/>
            <ac:spMk id="3" creationId="{88C4912F-E31A-4DC5-BCE4-FB1D15129907}"/>
          </ac:spMkLst>
        </pc:spChg>
        <pc:spChg chg="add del">
          <ac:chgData name="Nguyen, Trang" userId="4751e60a-ebe3-43ca-b08a-90996c4964e5" providerId="ADAL" clId="{99BE1258-C09F-4240-8D47-DC26498F85CF}" dt="2022-11-14T05:51:27.404" v="285"/>
          <ac:spMkLst>
            <pc:docMk/>
            <pc:sldMk cId="604003350" sldId="573"/>
            <ac:spMk id="4" creationId="{A6352342-BBDA-4D3D-AC96-1BA4795BD103}"/>
          </ac:spMkLst>
        </pc:spChg>
        <pc:spChg chg="add del">
          <ac:chgData name="Nguyen, Trang" userId="4751e60a-ebe3-43ca-b08a-90996c4964e5" providerId="ADAL" clId="{99BE1258-C09F-4240-8D47-DC26498F85CF}" dt="2022-11-14T05:51:27.404" v="285"/>
          <ac:spMkLst>
            <pc:docMk/>
            <pc:sldMk cId="604003350" sldId="573"/>
            <ac:spMk id="5" creationId="{9BE52444-306A-4D9E-BCE7-6C527321E327}"/>
          </ac:spMkLst>
        </pc:spChg>
      </pc:sldChg>
      <pc:sldChg chg="add del">
        <pc:chgData name="Nguyen, Trang" userId="4751e60a-ebe3-43ca-b08a-90996c4964e5" providerId="ADAL" clId="{99BE1258-C09F-4240-8D47-DC26498F85CF}" dt="2022-11-14T06:52:33.564" v="314" actId="47"/>
        <pc:sldMkLst>
          <pc:docMk/>
          <pc:sldMk cId="2292486639" sldId="573"/>
        </pc:sldMkLst>
      </pc:sldChg>
      <pc:sldChg chg="delSp modSp add mod">
        <pc:chgData name="Nguyen, Trang" userId="4751e60a-ebe3-43ca-b08a-90996c4964e5" providerId="ADAL" clId="{99BE1258-C09F-4240-8D47-DC26498F85CF}" dt="2022-11-14T10:38:17.992" v="464" actId="478"/>
        <pc:sldMkLst>
          <pc:docMk/>
          <pc:sldMk cId="4109154362" sldId="573"/>
        </pc:sldMkLst>
        <pc:spChg chg="mod">
          <ac:chgData name="Nguyen, Trang" userId="4751e60a-ebe3-43ca-b08a-90996c4964e5" providerId="ADAL" clId="{99BE1258-C09F-4240-8D47-DC26498F85CF}" dt="2022-11-14T10:38:08.142" v="461" actId="20577"/>
          <ac:spMkLst>
            <pc:docMk/>
            <pc:sldMk cId="4109154362" sldId="573"/>
            <ac:spMk id="2" creationId="{00000000-0000-0000-0000-000000000000}"/>
          </ac:spMkLst>
        </pc:spChg>
        <pc:spChg chg="del mod">
          <ac:chgData name="Nguyen, Trang" userId="4751e60a-ebe3-43ca-b08a-90996c4964e5" providerId="ADAL" clId="{99BE1258-C09F-4240-8D47-DC26498F85CF}" dt="2022-11-14T10:38:17.992" v="464" actId="478"/>
          <ac:spMkLst>
            <pc:docMk/>
            <pc:sldMk cId="4109154362" sldId="573"/>
            <ac:spMk id="9" creationId="{7B233DEF-7DC0-4763-B674-7810CC6F3163}"/>
          </ac:spMkLst>
        </pc:spChg>
      </pc:sldChg>
      <pc:sldMasterChg chg="modSldLayout">
        <pc:chgData name="Nguyen, Trang" userId="4751e60a-ebe3-43ca-b08a-90996c4964e5" providerId="ADAL" clId="{99BE1258-C09F-4240-8D47-DC26498F85CF}" dt="2022-11-14T05:52:54.833" v="302" actId="478"/>
        <pc:sldMasterMkLst>
          <pc:docMk/>
          <pc:sldMasterMk cId="3521449419" sldId="2147483660"/>
        </pc:sldMasterMkLst>
        <pc:sldLayoutChg chg="delSp mod">
          <pc:chgData name="Nguyen, Trang" userId="4751e60a-ebe3-43ca-b08a-90996c4964e5" providerId="ADAL" clId="{99BE1258-C09F-4240-8D47-DC26498F85CF}" dt="2022-11-13T01:04:38.859" v="64" actId="478"/>
          <pc:sldLayoutMkLst>
            <pc:docMk/>
            <pc:sldMasterMk cId="3521449419" sldId="2147483660"/>
            <pc:sldLayoutMk cId="1852717798" sldId="2147483703"/>
          </pc:sldLayoutMkLst>
          <pc:picChg chg="del">
            <ac:chgData name="Nguyen, Trang" userId="4751e60a-ebe3-43ca-b08a-90996c4964e5" providerId="ADAL" clId="{99BE1258-C09F-4240-8D47-DC26498F85CF}" dt="2022-11-13T01:04:38.859" v="64" actId="478"/>
            <ac:picMkLst>
              <pc:docMk/>
              <pc:sldMasterMk cId="3521449419" sldId="2147483660"/>
              <pc:sldLayoutMk cId="1852717798" sldId="2147483703"/>
              <ac:picMk id="8" creationId="{484E6626-FD7E-4C63-8D13-D66A8A348CF0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42.236" v="65" actId="478"/>
          <pc:sldLayoutMkLst>
            <pc:docMk/>
            <pc:sldMasterMk cId="3521449419" sldId="2147483660"/>
            <pc:sldLayoutMk cId="3081045739" sldId="2147483728"/>
          </pc:sldLayoutMkLst>
          <pc:picChg chg="del">
            <ac:chgData name="Nguyen, Trang" userId="4751e60a-ebe3-43ca-b08a-90996c4964e5" providerId="ADAL" clId="{99BE1258-C09F-4240-8D47-DC26498F85CF}" dt="2022-11-13T01:04:42.236" v="65" actId="478"/>
            <ac:picMkLst>
              <pc:docMk/>
              <pc:sldMasterMk cId="3521449419" sldId="2147483660"/>
              <pc:sldLayoutMk cId="3081045739" sldId="2147483728"/>
              <ac:picMk id="11" creationId="{EF0DAB2D-E302-48A2-9568-49B2734ACB9D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44.118" v="66" actId="478"/>
          <pc:sldLayoutMkLst>
            <pc:docMk/>
            <pc:sldMasterMk cId="3521449419" sldId="2147483660"/>
            <pc:sldLayoutMk cId="469647590" sldId="2147483749"/>
          </pc:sldLayoutMkLst>
          <pc:picChg chg="del">
            <ac:chgData name="Nguyen, Trang" userId="4751e60a-ebe3-43ca-b08a-90996c4964e5" providerId="ADAL" clId="{99BE1258-C09F-4240-8D47-DC26498F85CF}" dt="2022-11-13T01:04:44.118" v="66" actId="478"/>
            <ac:picMkLst>
              <pc:docMk/>
              <pc:sldMasterMk cId="3521449419" sldId="2147483660"/>
              <pc:sldLayoutMk cId="469647590" sldId="2147483749"/>
              <ac:picMk id="14" creationId="{3F974C88-37FD-486C-A053-2B6EC15FFE41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45.659" v="67" actId="478"/>
          <pc:sldLayoutMkLst>
            <pc:docMk/>
            <pc:sldMasterMk cId="3521449419" sldId="2147483660"/>
            <pc:sldLayoutMk cId="396993929" sldId="2147483750"/>
          </pc:sldLayoutMkLst>
          <pc:picChg chg="del">
            <ac:chgData name="Nguyen, Trang" userId="4751e60a-ebe3-43ca-b08a-90996c4964e5" providerId="ADAL" clId="{99BE1258-C09F-4240-8D47-DC26498F85CF}" dt="2022-11-13T01:04:45.659" v="67" actId="478"/>
            <ac:picMkLst>
              <pc:docMk/>
              <pc:sldMasterMk cId="3521449419" sldId="2147483660"/>
              <pc:sldLayoutMk cId="396993929" sldId="2147483750"/>
              <ac:picMk id="17" creationId="{178F7078-5FAB-4923-B594-5A3AB6511170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52.083" v="70" actId="478"/>
          <pc:sldLayoutMkLst>
            <pc:docMk/>
            <pc:sldMasterMk cId="3521449419" sldId="2147483660"/>
            <pc:sldLayoutMk cId="3826175213" sldId="2147483765"/>
          </pc:sldLayoutMkLst>
          <pc:picChg chg="del">
            <ac:chgData name="Nguyen, Trang" userId="4751e60a-ebe3-43ca-b08a-90996c4964e5" providerId="ADAL" clId="{99BE1258-C09F-4240-8D47-DC26498F85CF}" dt="2022-11-13T01:04:52.083" v="70" actId="478"/>
            <ac:picMkLst>
              <pc:docMk/>
              <pc:sldMasterMk cId="3521449419" sldId="2147483660"/>
              <pc:sldLayoutMk cId="3826175213" sldId="2147483765"/>
              <ac:picMk id="14" creationId="{0A13EE70-222E-4A80-9783-F68F00B7D3A3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54.168" v="71" actId="478"/>
          <pc:sldLayoutMkLst>
            <pc:docMk/>
            <pc:sldMasterMk cId="3521449419" sldId="2147483660"/>
            <pc:sldLayoutMk cId="1948208278" sldId="2147483766"/>
          </pc:sldLayoutMkLst>
          <pc:picChg chg="del">
            <ac:chgData name="Nguyen, Trang" userId="4751e60a-ebe3-43ca-b08a-90996c4964e5" providerId="ADAL" clId="{99BE1258-C09F-4240-8D47-DC26498F85CF}" dt="2022-11-13T01:04:54.168" v="71" actId="478"/>
            <ac:picMkLst>
              <pc:docMk/>
              <pc:sldMasterMk cId="3521449419" sldId="2147483660"/>
              <pc:sldLayoutMk cId="1948208278" sldId="2147483766"/>
              <ac:picMk id="14" creationId="{2295ABE6-9B30-4315-B16F-C7442D3C71F3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47.743" v="68" actId="478"/>
          <pc:sldLayoutMkLst>
            <pc:docMk/>
            <pc:sldMasterMk cId="3521449419" sldId="2147483660"/>
            <pc:sldLayoutMk cId="4033362024" sldId="2147483767"/>
          </pc:sldLayoutMkLst>
          <pc:picChg chg="del">
            <ac:chgData name="Nguyen, Trang" userId="4751e60a-ebe3-43ca-b08a-90996c4964e5" providerId="ADAL" clId="{99BE1258-C09F-4240-8D47-DC26498F85CF}" dt="2022-11-13T01:04:47.743" v="68" actId="478"/>
            <ac:picMkLst>
              <pc:docMk/>
              <pc:sldMasterMk cId="3521449419" sldId="2147483660"/>
              <pc:sldLayoutMk cId="4033362024" sldId="2147483767"/>
              <ac:picMk id="14" creationId="{8C1EA9FA-4164-4EF7-8EA1-6A4010273A39}"/>
            </ac:picMkLst>
          </pc:picChg>
        </pc:sldLayoutChg>
        <pc:sldLayoutChg chg="delSp mod">
          <pc:chgData name="Nguyen, Trang" userId="4751e60a-ebe3-43ca-b08a-90996c4964e5" providerId="ADAL" clId="{99BE1258-C09F-4240-8D47-DC26498F85CF}" dt="2022-11-13T01:04:50.431" v="69" actId="478"/>
          <pc:sldLayoutMkLst>
            <pc:docMk/>
            <pc:sldMasterMk cId="3521449419" sldId="2147483660"/>
            <pc:sldLayoutMk cId="2454744526" sldId="2147483768"/>
          </pc:sldLayoutMkLst>
          <pc:picChg chg="del">
            <ac:chgData name="Nguyen, Trang" userId="4751e60a-ebe3-43ca-b08a-90996c4964e5" providerId="ADAL" clId="{99BE1258-C09F-4240-8D47-DC26498F85CF}" dt="2022-11-13T01:04:50.431" v="69" actId="478"/>
            <ac:picMkLst>
              <pc:docMk/>
              <pc:sldMasterMk cId="3521449419" sldId="2147483660"/>
              <pc:sldLayoutMk cId="2454744526" sldId="2147483768"/>
              <ac:picMk id="11" creationId="{27C17CDB-6172-4525-81E9-4F0C8DBBA439}"/>
            </ac:picMkLst>
          </pc:picChg>
        </pc:sldLayoutChg>
        <pc:sldLayoutChg chg="addSp delSp modSp">
          <pc:chgData name="Nguyen, Trang" userId="4751e60a-ebe3-43ca-b08a-90996c4964e5" providerId="ADAL" clId="{99BE1258-C09F-4240-8D47-DC26498F85CF}" dt="2022-11-13T01:05:42.366" v="73"/>
          <pc:sldLayoutMkLst>
            <pc:docMk/>
            <pc:sldMasterMk cId="3521449419" sldId="2147483660"/>
            <pc:sldLayoutMk cId="3259242380" sldId="2147483794"/>
          </pc:sldLayoutMkLst>
          <pc:spChg chg="add mod">
            <ac:chgData name="Nguyen, Trang" userId="4751e60a-ebe3-43ca-b08a-90996c4964e5" providerId="ADAL" clId="{99BE1258-C09F-4240-8D47-DC26498F85CF}" dt="2022-11-13T01:05:42.366" v="73"/>
            <ac:spMkLst>
              <pc:docMk/>
              <pc:sldMasterMk cId="3521449419" sldId="2147483660"/>
              <pc:sldLayoutMk cId="3259242380" sldId="2147483794"/>
              <ac:spMk id="2" creationId="{48B9B384-13B1-4012-9F70-8D0749BB9714}"/>
            </ac:spMkLst>
          </pc:spChg>
          <pc:spChg chg="del">
            <ac:chgData name="Nguyen, Trang" userId="4751e60a-ebe3-43ca-b08a-90996c4964e5" providerId="ADAL" clId="{99BE1258-C09F-4240-8D47-DC26498F85CF}" dt="2022-11-13T01:05:39.500" v="72"/>
            <ac:spMkLst>
              <pc:docMk/>
              <pc:sldMasterMk cId="3521449419" sldId="2147483660"/>
              <pc:sldLayoutMk cId="3259242380" sldId="2147483794"/>
              <ac:spMk id="3" creationId="{00000000-0000-0000-0000-000000000000}"/>
            </ac:spMkLst>
          </pc:spChg>
        </pc:sldLayoutChg>
        <pc:sldLayoutChg chg="delSp mod">
          <pc:chgData name="Nguyen, Trang" userId="4751e60a-ebe3-43ca-b08a-90996c4964e5" providerId="ADAL" clId="{99BE1258-C09F-4240-8D47-DC26498F85CF}" dt="2022-11-14T05:52:54.833" v="302" actId="478"/>
          <pc:sldLayoutMkLst>
            <pc:docMk/>
            <pc:sldMasterMk cId="3521449419" sldId="2147483660"/>
            <pc:sldLayoutMk cId="3892723943" sldId="2147483818"/>
          </pc:sldLayoutMkLst>
          <pc:spChg chg="del">
            <ac:chgData name="Nguyen, Trang" userId="4751e60a-ebe3-43ca-b08a-90996c4964e5" providerId="ADAL" clId="{99BE1258-C09F-4240-8D47-DC26498F85CF}" dt="2022-11-14T05:52:54.833" v="302" actId="478"/>
            <ac:spMkLst>
              <pc:docMk/>
              <pc:sldMasterMk cId="3521449419" sldId="2147483660"/>
              <pc:sldLayoutMk cId="3892723943" sldId="2147483818"/>
              <ac:spMk id="8" creationId="{457C79FB-C07C-444A-B79A-75D7F59B856B}"/>
            </ac:spMkLst>
          </pc:spChg>
        </pc:sldLayoutChg>
      </pc:sldMasterChg>
      <pc:sldMasterChg chg="delSldLayout">
        <pc:chgData name="Nguyen, Trang" userId="4751e60a-ebe3-43ca-b08a-90996c4964e5" providerId="ADAL" clId="{99BE1258-C09F-4240-8D47-DC26498F85CF}" dt="2022-11-14T05:51:54.417" v="293" actId="2696"/>
        <pc:sldMasterMkLst>
          <pc:docMk/>
          <pc:sldMasterMk cId="2847511392" sldId="2147483815"/>
        </pc:sldMasterMkLst>
        <pc:sldLayoutChg chg="del">
          <pc:chgData name="Nguyen, Trang" userId="4751e60a-ebe3-43ca-b08a-90996c4964e5" providerId="ADAL" clId="{99BE1258-C09F-4240-8D47-DC26498F85CF}" dt="2022-11-14T05:51:54.417" v="293" actId="2696"/>
          <pc:sldLayoutMkLst>
            <pc:docMk/>
            <pc:sldMasterMk cId="2847511392" sldId="2147483815"/>
            <pc:sldLayoutMk cId="2793923855" sldId="2147483816"/>
          </pc:sldLayoutMkLst>
        </pc:sldLayoutChg>
        <pc:sldLayoutChg chg="del">
          <pc:chgData name="Nguyen, Trang" userId="4751e60a-ebe3-43ca-b08a-90996c4964e5" providerId="ADAL" clId="{99BE1258-C09F-4240-8D47-DC26498F85CF}" dt="2022-11-14T05:51:54.416" v="292" actId="2696"/>
          <pc:sldLayoutMkLst>
            <pc:docMk/>
            <pc:sldMasterMk cId="2847511392" sldId="2147483815"/>
            <pc:sldLayoutMk cId="3389691347" sldId="2147483818"/>
          </pc:sldLayoutMkLst>
        </pc:sldLayoutChg>
        <pc:sldLayoutChg chg="del">
          <pc:chgData name="Nguyen, Trang" userId="4751e60a-ebe3-43ca-b08a-90996c4964e5" providerId="ADAL" clId="{99BE1258-C09F-4240-8D47-DC26498F85CF}" dt="2022-11-14T05:51:54.415" v="291" actId="2696"/>
          <pc:sldLayoutMkLst>
            <pc:docMk/>
            <pc:sldMasterMk cId="2847511392" sldId="2147483815"/>
            <pc:sldLayoutMk cId="3867541987" sldId="2147483819"/>
          </pc:sldLayoutMkLst>
        </pc:sldLayoutChg>
        <pc:sldLayoutChg chg="del">
          <pc:chgData name="Nguyen, Trang" userId="4751e60a-ebe3-43ca-b08a-90996c4964e5" providerId="ADAL" clId="{99BE1258-C09F-4240-8D47-DC26498F85CF}" dt="2022-11-14T05:51:54.415" v="290" actId="2696"/>
          <pc:sldLayoutMkLst>
            <pc:docMk/>
            <pc:sldMasterMk cId="2847511392" sldId="2147483815"/>
            <pc:sldLayoutMk cId="2789613174" sldId="214748382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54D5F6-3183-428A-85C8-51C26DD4B50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608F93-CC89-4063-A187-7B1597877F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BA84C-EC3E-4598-9C4D-8CE1D2A956F5}" type="datetimeFigureOut">
              <a:rPr lang="en-GB" smtClean="0">
                <a:latin typeface="Arial" panose="020B0604020202020204" pitchFamily="34" charset="0"/>
              </a:rPr>
              <a:t>14/11/2022</a:t>
            </a:fld>
            <a:endParaRPr lang="en-GB" dirty="0"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24D309-D941-4AA7-AD70-D334F1D5923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E99044-B362-4E47-A054-164531AC8F8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0F9D0-9E03-483D-AC3B-FCB5CBA393CA}" type="slidenum">
              <a:rPr lang="en-GB" smtClean="0">
                <a:latin typeface="Arial" panose="020B0604020202020204" pitchFamily="34" charset="0"/>
              </a:rPr>
              <a:t>‹#›</a:t>
            </a:fld>
            <a:endParaRPr lang="en-GB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02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3C57A4BF-14E0-48E2-B42F-B29D277000AB}" type="datetimeFigureOut">
              <a:rPr lang="en-GB" smtClean="0"/>
              <a:pPr/>
              <a:t>14/11/2022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9B5D948F-A673-4DC7-A0E9-FA274EAF363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1308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9.sv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Relationship Id="rId4" Type="http://schemas.openxmlformats.org/officeDocument/2006/relationships/image" Target="../media/image20.jp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Relationship Id="rId4" Type="http://schemas.openxmlformats.org/officeDocument/2006/relationships/image" Target="../media/image22.jp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Relationship Id="rId4" Type="http://schemas.openxmlformats.org/officeDocument/2006/relationships/image" Target="../media/image23.jp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8.xml"/><Relationship Id="rId4" Type="http://schemas.openxmlformats.org/officeDocument/2006/relationships/image" Target="../media/image20.jp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9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0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Horizontal Window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01C832-6FAC-40A0-BBA3-94F0E463DC45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1470479"/>
            <a:ext cx="6350010" cy="441094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30C48B-685A-4627-8230-DBBFCD3E604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74841" y="1759937"/>
            <a:ext cx="5765982" cy="2903488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883A02BE-49C7-41EC-A224-F228B39F3B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4841" y="4752153"/>
            <a:ext cx="5765982" cy="816606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527177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solidFill>
          <a:srgbClr val="ACE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9B384-13B1-4012-9F70-8D0749BB9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9242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- Dark BG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Shape 8">
            <a:extLst>
              <a:ext uri="{FF2B5EF4-FFF2-40B4-BE49-F238E27FC236}">
                <a16:creationId xmlns:a16="http://schemas.microsoft.com/office/drawing/2014/main" id="{FEACBC9C-FDC2-4718-A261-6371F0F60DE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13141-5B21-49DB-9803-98F4E6E17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13800" y="6295536"/>
            <a:ext cx="2020193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15E64-AC13-4D9A-A160-F698CCA8C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6A5C29-C797-4C37-9F34-9C206DC1B64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Graphic 8">
            <a:extLst>
              <a:ext uri="{FF2B5EF4-FFF2-40B4-BE49-F238E27FC236}">
                <a16:creationId xmlns:a16="http://schemas.microsoft.com/office/drawing/2014/main" id="{67E4BFF9-F85A-4638-ADE5-87FB48B6ED46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057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98400" y="1330126"/>
            <a:ext cx="101952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4358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_doubl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2B9FA-46EE-4504-A8DE-8C56CCE29B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538" y="1700213"/>
            <a:ext cx="10201275" cy="4176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2394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ne Column Text_double title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2B9FA-46EE-4504-A8DE-8C56CCE29B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538" y="1700213"/>
            <a:ext cx="10201275" cy="417671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 marL="361950" indent="-180975"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Shape 8">
            <a:extLst>
              <a:ext uri="{FF2B5EF4-FFF2-40B4-BE49-F238E27FC236}">
                <a16:creationId xmlns:a16="http://schemas.microsoft.com/office/drawing/2014/main" id="{F4561A05-7671-4539-AB97-A9979F67EB4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919669-F96A-4239-990D-B48E0AE682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20154" y="6295536"/>
            <a:ext cx="201384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BF1CF3-C473-4B59-9814-FFEC4D26E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  <a:endParaRPr lang="en-GB" sz="6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D5ED2D-F17F-4481-8AE6-4D9EA0535145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8">
            <a:extLst>
              <a:ext uri="{FF2B5EF4-FFF2-40B4-BE49-F238E27FC236}">
                <a16:creationId xmlns:a16="http://schemas.microsoft.com/office/drawing/2014/main" id="{8D073B6C-A3F6-459D-BC13-DC57D78ED58C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224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ne Column Text - Dark BG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95200" cy="533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Shape 8">
            <a:extLst>
              <a:ext uri="{FF2B5EF4-FFF2-40B4-BE49-F238E27FC236}">
                <a16:creationId xmlns:a16="http://schemas.microsoft.com/office/drawing/2014/main" id="{FEACBC9C-FDC2-4718-A261-6371F0F60DE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13141-5B21-49DB-9803-98F4E6E17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96358" y="6295536"/>
            <a:ext cx="1937636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15E64-AC13-4D9A-A160-F698CCA8C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6A5C29-C797-4C37-9F34-9C206DC1B64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D4DF521-FBEB-4C5C-80DB-DDFC4B7E3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400" y="1330126"/>
            <a:ext cx="10201275" cy="4546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Graphic 8">
            <a:extLst>
              <a:ext uri="{FF2B5EF4-FFF2-40B4-BE49-F238E27FC236}">
                <a16:creationId xmlns:a16="http://schemas.microsoft.com/office/drawing/2014/main" id="{98B95CDD-2ABB-4477-9BBC-48463CC47FEF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3720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208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0996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 Text - Dark BG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95200" cy="533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Shape 8">
            <a:extLst>
              <a:ext uri="{FF2B5EF4-FFF2-40B4-BE49-F238E27FC236}">
                <a16:creationId xmlns:a16="http://schemas.microsoft.com/office/drawing/2014/main" id="{FEACBC9C-FDC2-4718-A261-6371F0F60DE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13141-5B21-49DB-9803-98F4E6E17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864606" y="6295536"/>
            <a:ext cx="1969388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1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1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15E64-AC13-4D9A-A160-F698CCA8C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6A5C29-C797-4C37-9F34-9C206DC1B64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D4DF521-FBEB-4C5C-80DB-DDFC4B7E3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8400" y="1330126"/>
            <a:ext cx="4968000" cy="4546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ED3211B-3C86-4413-BA20-A4F81B443B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20800" y="1330126"/>
            <a:ext cx="4968875" cy="4546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Graphic 8">
            <a:extLst>
              <a:ext uri="{FF2B5EF4-FFF2-40B4-BE49-F238E27FC236}">
                <a16:creationId xmlns:a16="http://schemas.microsoft.com/office/drawing/2014/main" id="{26EE2363-59EE-4324-9D1D-5A7467133FB7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5841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r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62208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88539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Cha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1360"/>
            <a:ext cx="10195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003200" y="3742126"/>
            <a:ext cx="10195200" cy="213574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8661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Vertical Window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C22B7E-730E-4FA3-AEBD-0EC53A300157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1470479"/>
            <a:ext cx="3053689" cy="441094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BDBF24D-4D2F-42A4-AD1C-43B70FC5B5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74841" y="1759937"/>
            <a:ext cx="2487266" cy="2900514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C8AEEAC-DFBC-44E5-A1A3-F209B8C054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4841" y="4752153"/>
            <a:ext cx="2487267" cy="81577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810457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2208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10032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08272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hat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4507546" y="3742126"/>
            <a:ext cx="3187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1003200" y="3742126"/>
            <a:ext cx="3187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1360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8011892" y="3742126"/>
            <a:ext cx="3187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507546" y="1331360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8011892" y="1331360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3369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Column Imag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003200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solidFill>
                  <a:schemeClr val="accent1"/>
                </a:solidFill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582433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161566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solidFill>
                  <a:schemeClr val="accent4"/>
                </a:solidFill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6D499DA-AB3A-42FA-AEC3-59074A9B143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3300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30087E5F-B6BA-4B21-AEE1-13ECBDE2B7A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82433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787444CB-F6F1-40E7-BD1A-43812BC02BE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161566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BF16C7DF-AAFB-48BF-9719-BEDB49FA0EA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740700" y="1330324"/>
            <a:ext cx="2448000" cy="19008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BE82B65-4225-4835-9D11-414E80A480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740700" y="3500437"/>
            <a:ext cx="2448000" cy="646331"/>
          </a:xfrm>
        </p:spPr>
        <p:txBody>
          <a:bodyPr>
            <a:spAutoFit/>
          </a:bodyPr>
          <a:lstStyle>
            <a:lvl1pPr>
              <a:defRPr sz="2400">
                <a:solidFill>
                  <a:schemeClr val="accent5"/>
                </a:solidFill>
                <a:latin typeface="+mj-lt"/>
              </a:defRPr>
            </a:lvl1pPr>
            <a:lvl2pPr>
              <a:defRPr sz="1300"/>
            </a:lvl2pPr>
          </a:lstStyle>
          <a:p>
            <a:pPr lvl="0"/>
            <a:r>
              <a:rPr lang="en-US" dirty="0"/>
              <a:t>Partner Name</a:t>
            </a:r>
          </a:p>
          <a:p>
            <a:pPr lvl="1"/>
            <a:r>
              <a:rPr lang="en-US" dirty="0"/>
              <a:t>Sector Name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24AF4F7-6286-4F12-8CC6-9D3D2C2EA2F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7953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01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8A1AAB6E-94B2-4E91-9CEB-50E84434F06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95363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441DA198-669A-415B-9D0E-89D5BDCB8BF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82433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BDC5114C-C3D2-49E7-A38D-466F95B5A2B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61566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A468C94C-268F-4547-8993-7B47FB365E8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40700" y="4343400"/>
            <a:ext cx="2448000" cy="1533525"/>
          </a:xfrm>
        </p:spPr>
        <p:txBody>
          <a:bodyPr/>
          <a:lstStyle>
            <a:lvl2pPr>
              <a:defRPr sz="1300"/>
            </a:lvl2pPr>
          </a:lstStyle>
          <a:p>
            <a:pPr lvl="1"/>
            <a:r>
              <a:rPr lang="en-US" dirty="0"/>
              <a:t>Text Placeholder</a:t>
            </a:r>
          </a:p>
        </p:txBody>
      </p:sp>
      <p:sp>
        <p:nvSpPr>
          <p:cNvPr id="39" name="Text Placeholder 17">
            <a:extLst>
              <a:ext uri="{FF2B5EF4-FFF2-40B4-BE49-F238E27FC236}">
                <a16:creationId xmlns:a16="http://schemas.microsoft.com/office/drawing/2014/main" id="{CA373DA8-5766-4E27-AB6B-2D49F7E7841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437085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02</a:t>
            </a:r>
            <a:endParaRPr lang="en-GB" dirty="0"/>
          </a:p>
        </p:txBody>
      </p:sp>
      <p:sp>
        <p:nvSpPr>
          <p:cNvPr id="40" name="Text Placeholder 17">
            <a:extLst>
              <a:ext uri="{FF2B5EF4-FFF2-40B4-BE49-F238E27FC236}">
                <a16:creationId xmlns:a16="http://schemas.microsoft.com/office/drawing/2014/main" id="{72EC7370-28C3-4DEF-9936-6044EC44FDC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16218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03</a:t>
            </a:r>
            <a:endParaRPr lang="en-GB" dirty="0"/>
          </a:p>
        </p:txBody>
      </p:sp>
      <p:sp>
        <p:nvSpPr>
          <p:cNvPr id="41" name="Text Placeholder 17">
            <a:extLst>
              <a:ext uri="{FF2B5EF4-FFF2-40B4-BE49-F238E27FC236}">
                <a16:creationId xmlns:a16="http://schemas.microsoft.com/office/drawing/2014/main" id="{CA9841A3-E975-4AA0-932D-99A38F36198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595352" y="1330324"/>
            <a:ext cx="593348" cy="56531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10000 h 10000"/>
              <a:gd name="connsiteX3" fmla="*/ 0 w 10000"/>
              <a:gd name="connsiteY3" fmla="*/ 0 h 10000"/>
              <a:gd name="connsiteX0" fmla="*/ 0 w 10000"/>
              <a:gd name="connsiteY0" fmla="*/ 0 h 11392"/>
              <a:gd name="connsiteX1" fmla="*/ 10000 w 10000"/>
              <a:gd name="connsiteY1" fmla="*/ 0 h 11392"/>
              <a:gd name="connsiteX2" fmla="*/ 9996 w 10000"/>
              <a:gd name="connsiteY2" fmla="*/ 11392 h 11392"/>
              <a:gd name="connsiteX3" fmla="*/ 0 w 10000"/>
              <a:gd name="connsiteY3" fmla="*/ 0 h 11392"/>
              <a:gd name="connsiteX0" fmla="*/ 0 w 12833"/>
              <a:gd name="connsiteY0" fmla="*/ 48 h 11392"/>
              <a:gd name="connsiteX1" fmla="*/ 12833 w 12833"/>
              <a:gd name="connsiteY1" fmla="*/ 0 h 11392"/>
              <a:gd name="connsiteX2" fmla="*/ 12829 w 12833"/>
              <a:gd name="connsiteY2" fmla="*/ 11392 h 11392"/>
              <a:gd name="connsiteX3" fmla="*/ 0 w 12833"/>
              <a:gd name="connsiteY3" fmla="*/ 48 h 1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33" h="11392">
                <a:moveTo>
                  <a:pt x="0" y="48"/>
                </a:moveTo>
                <a:lnTo>
                  <a:pt x="12833" y="0"/>
                </a:lnTo>
                <a:cubicBezTo>
                  <a:pt x="12832" y="3797"/>
                  <a:pt x="12830" y="7595"/>
                  <a:pt x="12829" y="11392"/>
                </a:cubicBezTo>
                <a:lnTo>
                  <a:pt x="0" y="48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none" lIns="216000" tIns="0" bIns="288000" anchor="ctr" anchorCtr="1">
            <a:noAutofit/>
          </a:bodyPr>
          <a:lstStyle>
            <a:lvl1pPr algn="r">
              <a:defRPr lang="en-GB" sz="1600" b="0" kern="1200" spc="2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dirty="0"/>
              <a:t>04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01816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5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1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3068984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5134768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200552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068984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134768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200552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9266337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9266337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75981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5 Columns_Cobal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A68D3E60-F95F-4250-92C1-89CF93433E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3201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8D8E592C-F128-4E4B-970B-BFB5C0F2A4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68984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EE6B17CD-E0EF-40A4-A171-4E4B731CE0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34768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03C9A44B-2A8F-416D-A76B-F3A018572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00552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D3A5B3AC-C2E0-40CF-9D31-036461F790D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969E3860-942E-40E2-A1C8-AF5DF29675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68984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3" name="Text Placeholder 12">
            <a:extLst>
              <a:ext uri="{FF2B5EF4-FFF2-40B4-BE49-F238E27FC236}">
                <a16:creationId xmlns:a16="http://schemas.microsoft.com/office/drawing/2014/main" id="{8E580107-2025-4C04-9884-4A6DBB63DE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34768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4" name="Text Placeholder 12">
            <a:extLst>
              <a:ext uri="{FF2B5EF4-FFF2-40B4-BE49-F238E27FC236}">
                <a16:creationId xmlns:a16="http://schemas.microsoft.com/office/drawing/2014/main" id="{BC4D5128-392D-4FC9-A83F-FA43203A40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00552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5" name="Text Placeholder 12">
            <a:extLst>
              <a:ext uri="{FF2B5EF4-FFF2-40B4-BE49-F238E27FC236}">
                <a16:creationId xmlns:a16="http://schemas.microsoft.com/office/drawing/2014/main" id="{A8EB5529-8601-4864-9983-FBB672B8B9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66337" y="1331913"/>
            <a:ext cx="1935163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715BC67-F699-49E6-B5D7-22ED9DFA817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266337" y="1936712"/>
            <a:ext cx="1728000" cy="3940213"/>
          </a:xfrm>
          <a:solidFill>
            <a:schemeClr val="accent1">
              <a:alpha val="25000"/>
            </a:schemeClr>
          </a:solidFill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32584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3580C36-1E70-46DD-9783-AFD66B7DEC90}"/>
              </a:ext>
            </a:extLst>
          </p:cNvPr>
          <p:cNvSpPr/>
          <p:nvPr userDrawn="1"/>
        </p:nvSpPr>
        <p:spPr>
          <a:xfrm>
            <a:off x="0" y="0"/>
            <a:ext cx="12192000" cy="268605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US" sz="1500" dirty="0" err="1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720597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437994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155391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9590187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E469478F-D315-4922-A7E4-E575455BF3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72788" y="2009775"/>
            <a:ext cx="1598613" cy="3867150"/>
          </a:xfr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lIns="108000" tIns="108000" rIns="108000" bIns="108000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8557E01-A30E-46EA-BAB3-4F33E0992F3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95363" y="1330325"/>
            <a:ext cx="10185400" cy="538609"/>
          </a:xfrm>
        </p:spPr>
        <p:txBody>
          <a:bodyPr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9499126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3593775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8435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8774926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93775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18435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774926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2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38659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4 Columns_Cobal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ABA5FBEF-FE77-4CC8-B2D5-D94327DAF6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320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659D9BAA-2BF4-4A94-BAA4-5D091A2962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3775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E3D170C1-7106-44D2-A62F-A804F244A0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84350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5DDAC4CF-AC2F-4D83-9FB0-DDFB71EE9A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74926" y="1936713"/>
            <a:ext cx="2196000" cy="3940213"/>
          </a:xfrm>
          <a:solidFill>
            <a:srgbClr val="DCE6EE"/>
          </a:solidFill>
        </p:spPr>
        <p:txBody>
          <a:bodyPr lIns="108000" tIns="108000" rIns="108000" bIns="10800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3C84B130-9B9F-460C-87A1-4E3012ECEA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C076374-F8FA-413A-9C7F-81C82351235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93775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92DC24D7-E120-435A-8A2A-98E939AC4C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84350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41F15369-328E-43E6-894F-1F86414EB3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74926" y="1331913"/>
            <a:ext cx="2424887" cy="604800"/>
          </a:xfrm>
          <a:prstGeom prst="homePlate">
            <a:avLst>
              <a:gd name="adj" fmla="val 34200"/>
            </a:avLst>
          </a:prstGeom>
          <a:solidFill>
            <a:schemeClr val="accent1"/>
          </a:solidFill>
        </p:spPr>
        <p:txBody>
          <a:bodyPr lIns="108000" tIns="108000" rIns="108000" bIns="108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33415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Box with Icon and Center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919862B5-E58D-4F98-8070-F04E6659AC38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1003346" y="1330325"/>
            <a:ext cx="4967685" cy="2132614"/>
          </a:xfrm>
          <a:custGeom>
            <a:avLst/>
            <a:gdLst>
              <a:gd name="connsiteX0" fmla="*/ 0 w 4967685"/>
              <a:gd name="connsiteY0" fmla="*/ 0 h 2132614"/>
              <a:gd name="connsiteX1" fmla="*/ 4967685 w 4967685"/>
              <a:gd name="connsiteY1" fmla="*/ 0 h 2132614"/>
              <a:gd name="connsiteX2" fmla="*/ 4967685 w 4967685"/>
              <a:gd name="connsiteY2" fmla="*/ 1013538 h 2132614"/>
              <a:gd name="connsiteX3" fmla="*/ 3364916 w 4967685"/>
              <a:gd name="connsiteY3" fmla="*/ 1013538 h 2132614"/>
              <a:gd name="connsiteX4" fmla="*/ 3364916 w 4967685"/>
              <a:gd name="connsiteY4" fmla="*/ 2132614 h 2132614"/>
              <a:gd name="connsiteX5" fmla="*/ 0 w 4967685"/>
              <a:gd name="connsiteY5" fmla="*/ 2132614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7685" h="2132614">
                <a:moveTo>
                  <a:pt x="0" y="0"/>
                </a:moveTo>
                <a:lnTo>
                  <a:pt x="4967685" y="0"/>
                </a:lnTo>
                <a:lnTo>
                  <a:pt x="4967685" y="1013538"/>
                </a:lnTo>
                <a:lnTo>
                  <a:pt x="3364916" y="1013538"/>
                </a:lnTo>
                <a:lnTo>
                  <a:pt x="3364916" y="2132614"/>
                </a:lnTo>
                <a:lnTo>
                  <a:pt x="0" y="2132614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08000" tIns="108000" rIns="1872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EEBDCDC-F212-4ED4-8D32-7B1BC919EF2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6220971" y="1330325"/>
            <a:ext cx="4970724" cy="2132614"/>
          </a:xfrm>
          <a:custGeom>
            <a:avLst/>
            <a:gdLst>
              <a:gd name="connsiteX0" fmla="*/ 0 w 4970724"/>
              <a:gd name="connsiteY0" fmla="*/ 0 h 2132614"/>
              <a:gd name="connsiteX1" fmla="*/ 4970724 w 4970724"/>
              <a:gd name="connsiteY1" fmla="*/ 0 h 2132614"/>
              <a:gd name="connsiteX2" fmla="*/ 4970724 w 4970724"/>
              <a:gd name="connsiteY2" fmla="*/ 2132614 h 2132614"/>
              <a:gd name="connsiteX3" fmla="*/ 1602767 w 4970724"/>
              <a:gd name="connsiteY3" fmla="*/ 2132614 h 2132614"/>
              <a:gd name="connsiteX4" fmla="*/ 1602767 w 4970724"/>
              <a:gd name="connsiteY4" fmla="*/ 1013538 h 2132614"/>
              <a:gd name="connsiteX5" fmla="*/ 0 w 4970724"/>
              <a:gd name="connsiteY5" fmla="*/ 1013538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70724" h="2132614">
                <a:moveTo>
                  <a:pt x="0" y="0"/>
                </a:moveTo>
                <a:lnTo>
                  <a:pt x="4970724" y="0"/>
                </a:lnTo>
                <a:lnTo>
                  <a:pt x="4970724" y="2132614"/>
                </a:lnTo>
                <a:lnTo>
                  <a:pt x="1602767" y="2132614"/>
                </a:lnTo>
                <a:lnTo>
                  <a:pt x="1602767" y="1013538"/>
                </a:lnTo>
                <a:lnTo>
                  <a:pt x="0" y="1013538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872000" tIns="108000" rIns="108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E0E984E-3A85-42BD-A2C6-26D3EB300D8B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1003346" y="3747502"/>
            <a:ext cx="4967685" cy="2132614"/>
          </a:xfrm>
          <a:custGeom>
            <a:avLst/>
            <a:gdLst>
              <a:gd name="connsiteX0" fmla="*/ 0 w 4967685"/>
              <a:gd name="connsiteY0" fmla="*/ 0 h 2132614"/>
              <a:gd name="connsiteX1" fmla="*/ 3364916 w 4967685"/>
              <a:gd name="connsiteY1" fmla="*/ 0 h 2132614"/>
              <a:gd name="connsiteX2" fmla="*/ 3364916 w 4967685"/>
              <a:gd name="connsiteY2" fmla="*/ 1119077 h 2132614"/>
              <a:gd name="connsiteX3" fmla="*/ 4967685 w 4967685"/>
              <a:gd name="connsiteY3" fmla="*/ 1119077 h 2132614"/>
              <a:gd name="connsiteX4" fmla="*/ 4967685 w 4967685"/>
              <a:gd name="connsiteY4" fmla="*/ 2132614 h 2132614"/>
              <a:gd name="connsiteX5" fmla="*/ 0 w 4967685"/>
              <a:gd name="connsiteY5" fmla="*/ 2132614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7685" h="2132614">
                <a:moveTo>
                  <a:pt x="0" y="0"/>
                </a:moveTo>
                <a:lnTo>
                  <a:pt x="3364916" y="0"/>
                </a:lnTo>
                <a:lnTo>
                  <a:pt x="3364916" y="1119077"/>
                </a:lnTo>
                <a:lnTo>
                  <a:pt x="4967685" y="1119077"/>
                </a:lnTo>
                <a:lnTo>
                  <a:pt x="4967685" y="2132614"/>
                </a:lnTo>
                <a:lnTo>
                  <a:pt x="0" y="2132614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08000" tIns="108000" rIns="1872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DB6DB5B-6EBB-4E77-8ECE-2DE4424BD660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6220971" y="3747502"/>
            <a:ext cx="4970724" cy="2132614"/>
          </a:xfrm>
          <a:custGeom>
            <a:avLst/>
            <a:gdLst>
              <a:gd name="connsiteX0" fmla="*/ 1602767 w 4970724"/>
              <a:gd name="connsiteY0" fmla="*/ 0 h 2132614"/>
              <a:gd name="connsiteX1" fmla="*/ 4970724 w 4970724"/>
              <a:gd name="connsiteY1" fmla="*/ 0 h 2132614"/>
              <a:gd name="connsiteX2" fmla="*/ 4970724 w 4970724"/>
              <a:gd name="connsiteY2" fmla="*/ 2132614 h 2132614"/>
              <a:gd name="connsiteX3" fmla="*/ 0 w 4970724"/>
              <a:gd name="connsiteY3" fmla="*/ 2132614 h 2132614"/>
              <a:gd name="connsiteX4" fmla="*/ 0 w 4970724"/>
              <a:gd name="connsiteY4" fmla="*/ 1119077 h 2132614"/>
              <a:gd name="connsiteX5" fmla="*/ 1602767 w 4970724"/>
              <a:gd name="connsiteY5" fmla="*/ 1119077 h 21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70724" h="2132614">
                <a:moveTo>
                  <a:pt x="1602767" y="0"/>
                </a:moveTo>
                <a:lnTo>
                  <a:pt x="4970724" y="0"/>
                </a:lnTo>
                <a:lnTo>
                  <a:pt x="4970724" y="2132614"/>
                </a:lnTo>
                <a:lnTo>
                  <a:pt x="0" y="2132614"/>
                </a:lnTo>
                <a:lnTo>
                  <a:pt x="0" y="1119077"/>
                </a:lnTo>
                <a:lnTo>
                  <a:pt x="1602767" y="1119077"/>
                </a:lnTo>
                <a:close/>
              </a:path>
            </a:pathLst>
          </a:custGeom>
          <a:solidFill>
            <a:srgbClr val="DCE6EE"/>
          </a:solidFill>
          <a:ln w="12700">
            <a:noFill/>
          </a:ln>
        </p:spPr>
        <p:txBody>
          <a:bodyPr wrap="square" lIns="1872000" tIns="108000" rIns="108000" bIns="108000">
            <a:noAutofit/>
          </a:bodyPr>
          <a:lstStyle>
            <a:lvl1pPr>
              <a:defRPr sz="1500">
                <a:latin typeface="+mn-lt"/>
              </a:defRPr>
            </a:lvl1pPr>
            <a:lvl2pPr>
              <a:defRPr sz="1500">
                <a:latin typeface="+mn-lt"/>
              </a:defRPr>
            </a:lvl2pPr>
            <a:lvl3pPr>
              <a:defRPr sz="1500">
                <a:latin typeface="+mn-lt"/>
              </a:defRPr>
            </a:lvl3pPr>
            <a:lvl4pPr>
              <a:defRPr sz="1500">
                <a:latin typeface="+mn-lt"/>
              </a:defRPr>
            </a:lvl4pPr>
            <a:lvl5pPr>
              <a:defRPr sz="15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1"/>
          </p:nvPr>
        </p:nvSpPr>
        <p:spPr bwMode="gray">
          <a:xfrm>
            <a:off x="4571176" y="2546022"/>
            <a:ext cx="3049649" cy="21183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108000" tIns="108000" rIns="108000" bIns="108000" anchor="ctr" anchorCtr="1">
            <a:noAutofit/>
          </a:bodyPr>
          <a:lstStyle>
            <a:lvl1pPr algn="ctr"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58581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Blu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003200" y="1720713"/>
            <a:ext cx="4968000" cy="4156211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0032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20800" y="1720713"/>
            <a:ext cx="4968000" cy="4156211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62208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535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Horizontal Window_Pacific Blue">
    <p:bg>
      <p:bgPr>
        <a:gradFill>
          <a:gsLst>
            <a:gs pos="100000">
              <a:srgbClr val="ACEAFF"/>
            </a:gs>
            <a:gs pos="0">
              <a:schemeClr val="accent4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FDEB4B6-682E-4009-89BC-CB154E8DC002}"/>
              </a:ext>
            </a:extLst>
          </p:cNvPr>
          <p:cNvSpPr>
            <a:spLocks noChangeAspect="1"/>
          </p:cNvSpPr>
          <p:nvPr userDrawn="1"/>
        </p:nvSpPr>
        <p:spPr>
          <a:xfrm>
            <a:off x="3405716" y="371311"/>
            <a:ext cx="7794097" cy="5414065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BABE048-BB93-46AF-B21F-692455B275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72180" y="4710484"/>
            <a:ext cx="7260639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itle 9">
            <a:extLst>
              <a:ext uri="{FF2B5EF4-FFF2-40B4-BE49-F238E27FC236}">
                <a16:creationId xmlns:a16="http://schemas.microsoft.com/office/drawing/2014/main" id="{9B4976CB-3107-403A-8E4C-49D73E5523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1123" y="636808"/>
            <a:ext cx="7260639" cy="3950972"/>
          </a:xfrm>
        </p:spPr>
        <p:txBody>
          <a:bodyPr/>
          <a:lstStyle>
            <a:lvl1pPr>
              <a:defRPr lang="en-GB" sz="6600" kern="12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Title slide text only</a:t>
            </a:r>
          </a:p>
        </p:txBody>
      </p:sp>
    </p:spTree>
    <p:extLst>
      <p:ext uri="{BB962C8B-B14F-4D97-AF65-F5344CB8AC3E}">
        <p14:creationId xmlns:p14="http://schemas.microsoft.com/office/powerpoint/2010/main" val="4696475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Quad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0032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0032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208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6220800" y="1331913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10032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2" name="Text Placeholder 8"/>
          <p:cNvSpPr>
            <a:spLocks noGrp="1"/>
          </p:cNvSpPr>
          <p:nvPr>
            <p:ph type="body" sz="quarter" idx="24"/>
          </p:nvPr>
        </p:nvSpPr>
        <p:spPr>
          <a:xfrm>
            <a:off x="1003200" y="3741920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8"/>
          <p:cNvSpPr>
            <a:spLocks noGrp="1"/>
          </p:cNvSpPr>
          <p:nvPr>
            <p:ph type="body" sz="quarter" idx="25"/>
          </p:nvPr>
        </p:nvSpPr>
        <p:spPr>
          <a:xfrm>
            <a:off x="62208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Text Placeholder 8"/>
          <p:cNvSpPr>
            <a:spLocks noGrp="1"/>
          </p:cNvSpPr>
          <p:nvPr>
            <p:ph type="body" sz="quarter" idx="26"/>
          </p:nvPr>
        </p:nvSpPr>
        <p:spPr>
          <a:xfrm>
            <a:off x="6220800" y="3741920"/>
            <a:ext cx="4968000" cy="388800"/>
          </a:xfrm>
          <a:solidFill>
            <a:schemeClr val="accent2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56956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ur Quad Boxes BG Dark Colou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1763B05F-830B-4267-AD78-15D92D15E48D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13A210-92DD-4299-9F1D-B2FE60EC3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02702" y="6295536"/>
            <a:ext cx="1931292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359EB3-99CA-467E-9F82-D5B531A2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4C51904-D930-45AA-AF92-A006847C8BF5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 Placeholder 8">
            <a:extLst>
              <a:ext uri="{FF2B5EF4-FFF2-40B4-BE49-F238E27FC236}">
                <a16:creationId xmlns:a16="http://schemas.microsoft.com/office/drawing/2014/main" id="{2086F202-0162-4310-A956-FCCC9474338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032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0" name="Text Placeholder 8">
            <a:extLst>
              <a:ext uri="{FF2B5EF4-FFF2-40B4-BE49-F238E27FC236}">
                <a16:creationId xmlns:a16="http://schemas.microsoft.com/office/drawing/2014/main" id="{E8B6691E-17EA-480D-B598-F314E1A68E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3200" y="1331913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8">
            <a:extLst>
              <a:ext uri="{FF2B5EF4-FFF2-40B4-BE49-F238E27FC236}">
                <a16:creationId xmlns:a16="http://schemas.microsoft.com/office/drawing/2014/main" id="{59F2358C-C167-462D-9F76-6D66B9B409B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20800" y="1720714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2" name="Text Placeholder 8">
            <a:extLst>
              <a:ext uri="{FF2B5EF4-FFF2-40B4-BE49-F238E27FC236}">
                <a16:creationId xmlns:a16="http://schemas.microsoft.com/office/drawing/2014/main" id="{B2FCC9C9-35DE-4F3C-A352-30EE65DD5B8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20800" y="1331913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8">
            <a:extLst>
              <a:ext uri="{FF2B5EF4-FFF2-40B4-BE49-F238E27FC236}">
                <a16:creationId xmlns:a16="http://schemas.microsoft.com/office/drawing/2014/main" id="{EA017BC0-9170-4186-94F7-40E80F981A0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032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4" name="Text Placeholder 8">
            <a:extLst>
              <a:ext uri="{FF2B5EF4-FFF2-40B4-BE49-F238E27FC236}">
                <a16:creationId xmlns:a16="http://schemas.microsoft.com/office/drawing/2014/main" id="{0383342E-84C2-404C-8D37-45747A1916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03200" y="3741920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8">
            <a:extLst>
              <a:ext uri="{FF2B5EF4-FFF2-40B4-BE49-F238E27FC236}">
                <a16:creationId xmlns:a16="http://schemas.microsoft.com/office/drawing/2014/main" id="{BE27B3E2-E887-473C-8464-38B061F67EA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20800" y="4130720"/>
            <a:ext cx="4968000" cy="1746205"/>
          </a:xfrm>
          <a:solidFill>
            <a:srgbClr val="DCE6EE"/>
          </a:solidFill>
          <a:ln w="12700">
            <a:noFill/>
          </a:ln>
        </p:spPr>
        <p:txBody>
          <a:bodyPr lIns="108000" tIns="108000" rIns="108000" bIns="108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6" name="Text Placeholder 8">
            <a:extLst>
              <a:ext uri="{FF2B5EF4-FFF2-40B4-BE49-F238E27FC236}">
                <a16:creationId xmlns:a16="http://schemas.microsoft.com/office/drawing/2014/main" id="{4C0C9B8C-19B0-44D7-9F0F-975D45D4007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20800" y="3741920"/>
            <a:ext cx="4968000" cy="388800"/>
          </a:xfrm>
          <a:solidFill>
            <a:schemeClr val="accent1"/>
          </a:solidFill>
          <a:ln w="12700">
            <a:noFill/>
          </a:ln>
        </p:spPr>
        <p:txBody>
          <a:bodyPr lIns="108000" tIns="108000" rIns="108000" bIns="108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Graphic 8">
            <a:extLst>
              <a:ext uri="{FF2B5EF4-FFF2-40B4-BE49-F238E27FC236}">
                <a16:creationId xmlns:a16="http://schemas.microsoft.com/office/drawing/2014/main" id="{A75E6CC5-8B44-4F43-ACAA-428A4ADCE45D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640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79D65585-570B-4F7D-B4BC-0F7CFAF52BAF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971550"/>
            <a:ext cx="7061787" cy="4905375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7C0B89-7E09-423B-A068-1AF6A41E8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9860" y="2398601"/>
            <a:ext cx="5252400" cy="2367199"/>
          </a:xfrm>
          <a:noFill/>
        </p:spPr>
        <p:txBody>
          <a:bodyPr lIns="0" tIns="0" rIns="0" bIns="0" anchor="t" anchorCtr="0"/>
          <a:lstStyle>
            <a:lvl1pPr algn="l"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BE67C5C-769B-4AEA-A1B7-EFD4A3AA239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89860" y="5046651"/>
            <a:ext cx="5252400" cy="507831"/>
          </a:xfrm>
        </p:spPr>
        <p:txBody>
          <a:bodyPr wrap="square" anchor="b">
            <a:sp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E8B0BD-68A6-4AD8-A640-99B893F063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9860" y="1140069"/>
            <a:ext cx="1082675" cy="812530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 lang="en-US" sz="6600" kern="120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38696112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bg>
      <p:bgPr>
        <a:gradFill flip="none" rotWithShape="1">
          <a:gsLst>
            <a:gs pos="0">
              <a:schemeClr val="accent5"/>
            </a:gs>
            <a:gs pos="100000">
              <a:schemeClr val="accent1"/>
            </a:gs>
          </a:gsLst>
          <a:lin ang="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AF31653-DA95-4567-9106-71E1E49BA627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971550"/>
            <a:ext cx="7061787" cy="4905375"/>
          </a:xfrm>
          <a:prstGeom prst="rect">
            <a:avLst/>
          </a:prstGeom>
          <a:gradFill>
            <a:gsLst>
              <a:gs pos="100000">
                <a:srgbClr val="ACEAFF"/>
              </a:gs>
              <a:gs pos="0">
                <a:schemeClr val="accent4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2925CE2F-8945-49DE-BCC2-8BCACF480E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9860" y="5046651"/>
            <a:ext cx="5252400" cy="507831"/>
          </a:xfrm>
        </p:spPr>
        <p:txBody>
          <a:bodyPr wrap="square" anchor="b">
            <a:sp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  <a:lvl2pPr>
              <a:defRPr sz="1400">
                <a:solidFill>
                  <a:schemeClr val="accent2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1" name="Text Placeholder 3">
            <a:extLst>
              <a:ext uri="{FF2B5EF4-FFF2-40B4-BE49-F238E27FC236}">
                <a16:creationId xmlns:a16="http://schemas.microsoft.com/office/drawing/2014/main" id="{C346F2F1-AF73-4284-8702-745152AF53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9860" y="1140069"/>
            <a:ext cx="1082675" cy="812530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 lang="en-US" sz="6600" kern="1200" baseline="0" dirty="0" smtClean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7C0B89-7E09-423B-A068-1AF6A41E8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9860" y="2398601"/>
            <a:ext cx="5252400" cy="2367199"/>
          </a:xfrm>
          <a:noFill/>
        </p:spPr>
        <p:txBody>
          <a:bodyPr lIns="0" tIns="0" rIns="0" bIns="0" anchor="t" anchorCtr="0"/>
          <a:lstStyle>
            <a:lvl1pPr algn="l">
              <a:defRPr sz="8000" baseline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6398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A87A788-0BF5-4419-BCFC-809F6D2E93AA}"/>
              </a:ext>
            </a:extLst>
          </p:cNvPr>
          <p:cNvSpPr>
            <a:spLocks noChangeAspect="1"/>
          </p:cNvSpPr>
          <p:nvPr userDrawn="1"/>
        </p:nvSpPr>
        <p:spPr>
          <a:xfrm>
            <a:off x="998476" y="971550"/>
            <a:ext cx="7061787" cy="490537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rgbClr val="ACEAFF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7C0B89-7E09-423B-A068-1AF6A41E8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9860" y="2398601"/>
            <a:ext cx="5252400" cy="2367199"/>
          </a:xfrm>
          <a:noFill/>
        </p:spPr>
        <p:txBody>
          <a:bodyPr lIns="0" tIns="0" rIns="0" bIns="0" anchor="t" anchorCtr="0"/>
          <a:lstStyle>
            <a:lvl1pPr algn="l">
              <a:defRPr sz="8000" baseline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5F7723F4-8321-43A3-962F-3DEEE5C6DE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9860" y="5046651"/>
            <a:ext cx="5252400" cy="507831"/>
          </a:xfrm>
        </p:spPr>
        <p:txBody>
          <a:bodyPr wrap="square" anchor="b">
            <a:sp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  <a:lvl2pPr>
              <a:defRPr sz="1400">
                <a:solidFill>
                  <a:schemeClr val="accent2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1" name="Text Placeholder 3">
            <a:extLst>
              <a:ext uri="{FF2B5EF4-FFF2-40B4-BE49-F238E27FC236}">
                <a16:creationId xmlns:a16="http://schemas.microsoft.com/office/drawing/2014/main" id="{17B18B8B-EB09-48D8-AC31-3A9DFAC0B7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9860" y="1140069"/>
            <a:ext cx="1082675" cy="812530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 lang="en-US" sz="6600" kern="1200" baseline="0" dirty="0" smtClean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697609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dark Gradient">
    <p:bg>
      <p:bgPr>
        <a:gradFill>
          <a:gsLst>
            <a:gs pos="100000">
              <a:schemeClr val="accent1"/>
            </a:gs>
            <a:gs pos="0">
              <a:schemeClr val="accent5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>
            <p:custDataLst>
              <p:tags r:id="rId1"/>
            </p:custDataLst>
          </p:nvPr>
        </p:nvSpPr>
        <p:spPr>
          <a:xfrm>
            <a:off x="989263" y="5750095"/>
            <a:ext cx="214161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900" b="1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900" b="1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1E9CC-2A2B-4C75-8522-60824F3AC7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89012" y="3702050"/>
            <a:ext cx="6660000" cy="1843088"/>
          </a:xfrm>
        </p:spPr>
        <p:txBody>
          <a:bodyPr anchor="b"/>
          <a:lstStyle>
            <a:lvl1pPr>
              <a:spcAft>
                <a:spcPts val="1000"/>
              </a:spcAft>
              <a:defRPr sz="900" b="0">
                <a:solidFill>
                  <a:schemeClr val="bg1"/>
                </a:solidFill>
              </a:defRPr>
            </a:lvl1pPr>
            <a:lvl2pPr>
              <a:spcAft>
                <a:spcPts val="1000"/>
              </a:spcAft>
              <a:defRPr sz="9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8E01CBC1-FC71-43BD-845D-21EEEFA2566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9012" y="3351965"/>
            <a:ext cx="2411738" cy="119064"/>
          </a:xfrm>
        </p:spPr>
        <p:txBody>
          <a:bodyPr/>
          <a:lstStyle>
            <a:lvl1pPr>
              <a:buFontTx/>
              <a:buNone/>
              <a:defRPr sz="1200" b="1">
                <a:solidFill>
                  <a:schemeClr val="bg1"/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C4D5492-D401-42A2-B377-EA27220983D3}"/>
              </a:ext>
            </a:extLst>
          </p:cNvPr>
          <p:cNvGrpSpPr/>
          <p:nvPr userDrawn="1"/>
        </p:nvGrpSpPr>
        <p:grpSpPr>
          <a:xfrm>
            <a:off x="998476" y="2881529"/>
            <a:ext cx="2023200" cy="367957"/>
            <a:chOff x="998476" y="2881529"/>
            <a:chExt cx="2023200" cy="367957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F196AFE-0767-4ACF-9869-412F4845EABF}"/>
                </a:ext>
              </a:extLst>
            </p:cNvPr>
            <p:cNvSpPr/>
            <p:nvPr userDrawn="1"/>
          </p:nvSpPr>
          <p:spPr>
            <a:xfrm>
              <a:off x="1441950" y="2918577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E42C7C2-E55C-467A-A194-4BA78575F316}"/>
                </a:ext>
              </a:extLst>
            </p:cNvPr>
            <p:cNvSpPr/>
            <p:nvPr userDrawn="1"/>
          </p:nvSpPr>
          <p:spPr>
            <a:xfrm>
              <a:off x="1877844" y="2918577"/>
              <a:ext cx="281156" cy="322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45E1FE7-629E-4892-B2EB-2FDAB3326BE5}"/>
                </a:ext>
              </a:extLst>
            </p:cNvPr>
            <p:cNvSpPr/>
            <p:nvPr userDrawn="1"/>
          </p:nvSpPr>
          <p:spPr>
            <a:xfrm>
              <a:off x="2689276" y="2924173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7E3B322-EB53-4C7E-8968-4B7B3CE2432E}"/>
                </a:ext>
              </a:extLst>
            </p:cNvPr>
            <p:cNvSpPr/>
            <p:nvPr userDrawn="1"/>
          </p:nvSpPr>
          <p:spPr>
            <a:xfrm>
              <a:off x="1025526" y="2924174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F3E6F56-5300-4CC2-8B6F-98341C903A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2950" y="2881529"/>
              <a:ext cx="360000" cy="360000"/>
            </a:xfrm>
            <a:prstGeom prst="rect">
              <a:avLst/>
            </a:prstGeom>
          </p:spPr>
        </p:pic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5688464F-C48A-4F62-97E1-E717A76F030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2336" y="2881529"/>
              <a:ext cx="359648" cy="360000"/>
            </a:xfrm>
            <a:prstGeom prst="rect">
              <a:avLst/>
            </a:prstGeom>
          </p:spPr>
        </p:pic>
        <p:pic>
          <p:nvPicPr>
            <p:cNvPr id="12" name="Picture 11" descr="Logo&#10;&#10;Description automatically generated">
              <a:extLst>
                <a:ext uri="{FF2B5EF4-FFF2-40B4-BE49-F238E27FC236}">
                  <a16:creationId xmlns:a16="http://schemas.microsoft.com/office/drawing/2014/main" id="{3DBC0AA5-6153-434E-A0C9-A5D940745C9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4350" y="2889486"/>
              <a:ext cx="360000" cy="360000"/>
            </a:xfrm>
            <a:prstGeom prst="rect">
              <a:avLst/>
            </a:prstGeom>
          </p:spPr>
        </p:pic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809B7D2B-5280-4ED4-B112-B6C654C52EF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8476" y="2884275"/>
              <a:ext cx="360000" cy="360000"/>
            </a:xfrm>
            <a:prstGeom prst="rect">
              <a:avLst/>
            </a:prstGeom>
          </p:spPr>
        </p:pic>
        <p:pic>
          <p:nvPicPr>
            <p:cNvPr id="14" name="Picture 13" descr="Icon&#10;&#10;Description automatically generated">
              <a:extLst>
                <a:ext uri="{FF2B5EF4-FFF2-40B4-BE49-F238E27FC236}">
                  <a16:creationId xmlns:a16="http://schemas.microsoft.com/office/drawing/2014/main" id="{B338E268-56D8-4524-BB26-DA84FEEF861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1676" y="2881529"/>
              <a:ext cx="360000" cy="360000"/>
            </a:xfrm>
            <a:prstGeom prst="rect">
              <a:avLst/>
            </a:prstGeom>
          </p:spPr>
        </p:pic>
      </p:grpSp>
      <p:pic>
        <p:nvPicPr>
          <p:cNvPr id="19" name="Graphic 18">
            <a:extLst>
              <a:ext uri="{FF2B5EF4-FFF2-40B4-BE49-F238E27FC236}">
                <a16:creationId xmlns:a16="http://schemas.microsoft.com/office/drawing/2014/main" id="{D7CE8814-2E6C-49B9-A2A8-80AB288D9AA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8476" y="371311"/>
            <a:ext cx="914400" cy="36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736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light gradient">
    <p:bg>
      <p:bgPr>
        <a:gradFill>
          <a:gsLst>
            <a:gs pos="100000">
              <a:srgbClr val="ACEAFF"/>
            </a:gs>
            <a:gs pos="0">
              <a:schemeClr val="accent4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>
            <p:custDataLst>
              <p:tags r:id="rId1"/>
            </p:custDataLst>
          </p:nvPr>
        </p:nvSpPr>
        <p:spPr>
          <a:xfrm>
            <a:off x="989263" y="5750095"/>
            <a:ext cx="214161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900" b="1" kern="1200" noProof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900" b="1" kern="1200" noProof="0" dirty="0">
              <a:solidFill>
                <a:schemeClr val="accent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A835BAAE-8387-4EE5-AB59-6FBE19144C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89012" y="3702050"/>
            <a:ext cx="6660000" cy="1843088"/>
          </a:xfrm>
        </p:spPr>
        <p:txBody>
          <a:bodyPr anchor="b"/>
          <a:lstStyle>
            <a:lvl1pPr>
              <a:spcAft>
                <a:spcPts val="1000"/>
              </a:spcAft>
              <a:defRPr sz="900" b="0">
                <a:solidFill>
                  <a:schemeClr val="accent2"/>
                </a:solidFill>
              </a:defRPr>
            </a:lvl1pPr>
            <a:lvl2pPr>
              <a:spcAft>
                <a:spcPts val="1000"/>
              </a:spcAft>
              <a:defRPr sz="900" b="0">
                <a:solidFill>
                  <a:schemeClr val="accent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93B40796-98D9-465A-9944-CCD9D00EE9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9012" y="3351965"/>
            <a:ext cx="2411738" cy="119064"/>
          </a:xfrm>
        </p:spPr>
        <p:txBody>
          <a:bodyPr/>
          <a:lstStyle>
            <a:lvl1pPr>
              <a:buFontTx/>
              <a:buNone/>
              <a:defRPr sz="1200" b="1">
                <a:solidFill>
                  <a:schemeClr val="accent2"/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AD33E6D-5377-46E3-B1FF-E91C54D03F04}"/>
              </a:ext>
            </a:extLst>
          </p:cNvPr>
          <p:cNvGrpSpPr/>
          <p:nvPr userDrawn="1"/>
        </p:nvGrpSpPr>
        <p:grpSpPr>
          <a:xfrm>
            <a:off x="998476" y="2881529"/>
            <a:ext cx="2023200" cy="367957"/>
            <a:chOff x="998476" y="2881529"/>
            <a:chExt cx="2023200" cy="36795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F4461B7-55B7-4469-ADF0-D4A2CB8F5710}"/>
                </a:ext>
              </a:extLst>
            </p:cNvPr>
            <p:cNvSpPr/>
            <p:nvPr userDrawn="1"/>
          </p:nvSpPr>
          <p:spPr>
            <a:xfrm>
              <a:off x="1441950" y="2918577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6F734C6-FA66-47AA-9466-88AC05333E29}"/>
                </a:ext>
              </a:extLst>
            </p:cNvPr>
            <p:cNvSpPr/>
            <p:nvPr userDrawn="1"/>
          </p:nvSpPr>
          <p:spPr>
            <a:xfrm>
              <a:off x="1877844" y="2918577"/>
              <a:ext cx="281156" cy="322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B928039-DB0D-4F9F-A695-D6F65A328FCD}"/>
                </a:ext>
              </a:extLst>
            </p:cNvPr>
            <p:cNvSpPr/>
            <p:nvPr userDrawn="1"/>
          </p:nvSpPr>
          <p:spPr>
            <a:xfrm>
              <a:off x="2689276" y="2924173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E314CEC-778A-45F5-AF53-25973CFF2C6E}"/>
                </a:ext>
              </a:extLst>
            </p:cNvPr>
            <p:cNvSpPr/>
            <p:nvPr userDrawn="1"/>
          </p:nvSpPr>
          <p:spPr>
            <a:xfrm>
              <a:off x="1025526" y="2924174"/>
              <a:ext cx="304800" cy="288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 dirty="0" err="1">
                <a:solidFill>
                  <a:schemeClr val="bg1"/>
                </a:solidFill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7A5A09B0-ADE2-48D6-9500-156D9353A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2950" y="2881529"/>
              <a:ext cx="360000" cy="360000"/>
            </a:xfrm>
            <a:prstGeom prst="rect">
              <a:avLst/>
            </a:prstGeom>
          </p:spPr>
        </p:pic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7D51E6DF-03C0-4528-A826-C16F599ABA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2336" y="2881529"/>
              <a:ext cx="359648" cy="360000"/>
            </a:xfrm>
            <a:prstGeom prst="rect">
              <a:avLst/>
            </a:prstGeom>
          </p:spPr>
        </p:pic>
        <p:pic>
          <p:nvPicPr>
            <p:cNvPr id="25" name="Picture 24" descr="Logo&#10;&#10;Description automatically generated">
              <a:extLst>
                <a:ext uri="{FF2B5EF4-FFF2-40B4-BE49-F238E27FC236}">
                  <a16:creationId xmlns:a16="http://schemas.microsoft.com/office/drawing/2014/main" id="{B7A09755-6B8F-4E6B-95E4-A3F59CF5D0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4350" y="2889486"/>
              <a:ext cx="360000" cy="360000"/>
            </a:xfrm>
            <a:prstGeom prst="rect">
              <a:avLst/>
            </a:prstGeom>
          </p:spPr>
        </p:pic>
        <p:pic>
          <p:nvPicPr>
            <p:cNvPr id="26" name="Picture 25" descr="Logo&#10;&#10;Description automatically generated">
              <a:extLst>
                <a:ext uri="{FF2B5EF4-FFF2-40B4-BE49-F238E27FC236}">
                  <a16:creationId xmlns:a16="http://schemas.microsoft.com/office/drawing/2014/main" id="{FF482287-E023-4BA0-BEEC-A27AF495C2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8476" y="2884275"/>
              <a:ext cx="360000" cy="360000"/>
            </a:xfrm>
            <a:prstGeom prst="rect">
              <a:avLst/>
            </a:prstGeom>
          </p:spPr>
        </p:pic>
        <p:pic>
          <p:nvPicPr>
            <p:cNvPr id="27" name="Picture 26" descr="Icon&#10;&#10;Description automatically generated">
              <a:extLst>
                <a:ext uri="{FF2B5EF4-FFF2-40B4-BE49-F238E27FC236}">
                  <a16:creationId xmlns:a16="http://schemas.microsoft.com/office/drawing/2014/main" id="{475EF34B-0D63-4B5C-BF0F-AA0D0D345D1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1676" y="2881529"/>
              <a:ext cx="360000" cy="360000"/>
            </a:xfrm>
            <a:prstGeom prst="rect">
              <a:avLst/>
            </a:prstGeom>
          </p:spPr>
        </p:pic>
      </p:grpSp>
      <p:pic>
        <p:nvPicPr>
          <p:cNvPr id="16" name="Graphic 15">
            <a:extLst>
              <a:ext uri="{FF2B5EF4-FFF2-40B4-BE49-F238E27FC236}">
                <a16:creationId xmlns:a16="http://schemas.microsoft.com/office/drawing/2014/main" id="{316E0CBF-F67B-4988-A694-3CA5B79E65D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8476" y="371311"/>
            <a:ext cx="914400" cy="36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81506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F5724-C137-47F3-B441-6C1B9714F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CC0FFF-EDF5-49D0-8C1F-A5D5BA3335B9}"/>
              </a:ext>
            </a:extLst>
          </p:cNvPr>
          <p:cNvSpPr/>
          <p:nvPr userDrawn="1"/>
        </p:nvSpPr>
        <p:spPr>
          <a:xfrm>
            <a:off x="998351" y="2246533"/>
            <a:ext cx="839614" cy="411225"/>
          </a:xfrm>
          <a:prstGeom prst="rect">
            <a:avLst/>
          </a:prstGeom>
          <a:solidFill>
            <a:srgbClr val="1E4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30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73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226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1F4118-D01B-40DD-940F-068338DB15A5}"/>
              </a:ext>
            </a:extLst>
          </p:cNvPr>
          <p:cNvSpPr/>
          <p:nvPr userDrawn="1"/>
        </p:nvSpPr>
        <p:spPr>
          <a:xfrm>
            <a:off x="998351" y="1731971"/>
            <a:ext cx="839614" cy="411225"/>
          </a:xfrm>
          <a:prstGeom prst="rect">
            <a:avLst/>
          </a:prstGeom>
          <a:solidFill>
            <a:srgbClr val="0033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141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97C791-7BB0-4AC9-BDE9-68939F34221B}"/>
              </a:ext>
            </a:extLst>
          </p:cNvPr>
          <p:cNvSpPr/>
          <p:nvPr userDrawn="1"/>
        </p:nvSpPr>
        <p:spPr>
          <a:xfrm>
            <a:off x="998351" y="2761094"/>
            <a:ext cx="839614" cy="411225"/>
          </a:xfrm>
          <a:prstGeom prst="rect">
            <a:avLst/>
          </a:prstGeom>
          <a:solidFill>
            <a:srgbClr val="0C2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35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60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693543-F502-48B0-9E65-053408E60BF0}"/>
              </a:ext>
            </a:extLst>
          </p:cNvPr>
          <p:cNvSpPr/>
          <p:nvPr userDrawn="1"/>
        </p:nvSpPr>
        <p:spPr>
          <a:xfrm>
            <a:off x="998351" y="3275656"/>
            <a:ext cx="839614" cy="411225"/>
          </a:xfrm>
          <a:prstGeom prst="rect">
            <a:avLst/>
          </a:prstGeom>
          <a:solidFill>
            <a:srgbClr val="ACE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172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234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255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897B22-3CA8-4621-8A3B-B9D2E3D07988}"/>
              </a:ext>
            </a:extLst>
          </p:cNvPr>
          <p:cNvSpPr txBox="1"/>
          <p:nvPr userDrawn="1"/>
        </p:nvSpPr>
        <p:spPr>
          <a:xfrm>
            <a:off x="983882" y="1330325"/>
            <a:ext cx="136404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Primary Colors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A07E492-5EF0-4085-AA14-90D280B1DF69}"/>
              </a:ext>
            </a:extLst>
          </p:cNvPr>
          <p:cNvSpPr txBox="1"/>
          <p:nvPr userDrawn="1"/>
        </p:nvSpPr>
        <p:spPr>
          <a:xfrm>
            <a:off x="1921682" y="2852903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Spectrum Blue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8A2D81-3A9C-47D3-8174-874F601607DC}"/>
              </a:ext>
            </a:extLst>
          </p:cNvPr>
          <p:cNvSpPr txBox="1"/>
          <p:nvPr userDrawn="1"/>
        </p:nvSpPr>
        <p:spPr>
          <a:xfrm>
            <a:off x="1921682" y="1830789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KPMG blue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C791116-D184-4C43-9C1C-30181CDF0E84}"/>
              </a:ext>
            </a:extLst>
          </p:cNvPr>
          <p:cNvSpPr txBox="1"/>
          <p:nvPr userDrawn="1"/>
        </p:nvSpPr>
        <p:spPr>
          <a:xfrm>
            <a:off x="1921682" y="3363960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Light Blue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6B15E2D-58A0-4506-8A15-E27C173174FA}"/>
              </a:ext>
            </a:extLst>
          </p:cNvPr>
          <p:cNvGrpSpPr/>
          <p:nvPr userDrawn="1"/>
        </p:nvGrpSpPr>
        <p:grpSpPr>
          <a:xfrm>
            <a:off x="2999643" y="1731971"/>
            <a:ext cx="2177326" cy="411225"/>
            <a:chOff x="2992848" y="1717717"/>
            <a:chExt cx="2177326" cy="41122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2309040-9C95-48FE-AA99-4757E8328519}"/>
                </a:ext>
              </a:extLst>
            </p:cNvPr>
            <p:cNvSpPr/>
            <p:nvPr userDrawn="1"/>
          </p:nvSpPr>
          <p:spPr>
            <a:xfrm>
              <a:off x="2992848" y="1717717"/>
              <a:ext cx="839614" cy="411225"/>
            </a:xfrm>
            <a:prstGeom prst="rect">
              <a:avLst/>
            </a:prstGeom>
            <a:solidFill>
              <a:srgbClr val="76D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118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210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255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A430D78-5EDB-481E-BB6D-67D8689BCE11}"/>
                </a:ext>
              </a:extLst>
            </p:cNvPr>
            <p:cNvSpPr txBox="1"/>
            <p:nvPr userDrawn="1"/>
          </p:nvSpPr>
          <p:spPr>
            <a:xfrm>
              <a:off x="3916179" y="1802518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Blue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42EE987-0425-4CD8-B75D-E3E8F8C2096D}"/>
              </a:ext>
            </a:extLst>
          </p:cNvPr>
          <p:cNvSpPr txBox="1"/>
          <p:nvPr userDrawn="1"/>
        </p:nvSpPr>
        <p:spPr>
          <a:xfrm>
            <a:off x="1921682" y="2341846"/>
            <a:ext cx="1253995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Cobalt Blue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356161F-C4E7-4F32-B00D-D64EBA9D34CA}"/>
              </a:ext>
            </a:extLst>
          </p:cNvPr>
          <p:cNvGrpSpPr/>
          <p:nvPr userDrawn="1"/>
        </p:nvGrpSpPr>
        <p:grpSpPr>
          <a:xfrm>
            <a:off x="998351" y="3783824"/>
            <a:ext cx="2177326" cy="1433953"/>
            <a:chOff x="998351" y="4298384"/>
            <a:chExt cx="2177326" cy="143395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453D312-00EF-44B5-9D91-290BE0E19654}"/>
                </a:ext>
              </a:extLst>
            </p:cNvPr>
            <p:cNvSpPr/>
            <p:nvPr userDrawn="1"/>
          </p:nvSpPr>
          <p:spPr>
            <a:xfrm>
              <a:off x="998351" y="4298384"/>
              <a:ext cx="839614" cy="411225"/>
            </a:xfrm>
            <a:prstGeom prst="rect">
              <a:avLst/>
            </a:prstGeom>
            <a:solidFill>
              <a:srgbClr val="00B8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245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8D98991-520C-4FD6-8B23-8732995E56B1}"/>
                </a:ext>
              </a:extLst>
            </p:cNvPr>
            <p:cNvSpPr/>
            <p:nvPr userDrawn="1"/>
          </p:nvSpPr>
          <p:spPr>
            <a:xfrm>
              <a:off x="998351" y="4812944"/>
              <a:ext cx="839614" cy="411225"/>
            </a:xfrm>
            <a:prstGeom prst="rect">
              <a:avLst/>
            </a:prstGeom>
            <a:solidFill>
              <a:srgbClr val="7213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114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19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234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FA38B4C-5B80-413E-B283-1F1ADBFD09CD}"/>
                </a:ext>
              </a:extLst>
            </p:cNvPr>
            <p:cNvSpPr/>
            <p:nvPr userDrawn="1"/>
          </p:nvSpPr>
          <p:spPr>
            <a:xfrm>
              <a:off x="998351" y="5321112"/>
              <a:ext cx="839614" cy="411225"/>
            </a:xfrm>
            <a:prstGeom prst="rect">
              <a:avLst/>
            </a:prstGeom>
            <a:solidFill>
              <a:srgbClr val="FD34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52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156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B01B4DF-404A-4544-B313-2720FCBDD0B4}"/>
                </a:ext>
              </a:extLst>
            </p:cNvPr>
            <p:cNvSpPr txBox="1"/>
            <p:nvPr userDrawn="1"/>
          </p:nvSpPr>
          <p:spPr>
            <a:xfrm>
              <a:off x="1921682" y="4386074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Pacific Blue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6DFA940-4699-43CF-A21A-AE4227704697}"/>
                </a:ext>
              </a:extLst>
            </p:cNvPr>
            <p:cNvSpPr txBox="1"/>
            <p:nvPr userDrawn="1"/>
          </p:nvSpPr>
          <p:spPr>
            <a:xfrm>
              <a:off x="1921682" y="4897131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Purple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9A40265-6498-4E16-877D-6BC9A8CE7DCA}"/>
                </a:ext>
              </a:extLst>
            </p:cNvPr>
            <p:cNvSpPr txBox="1"/>
            <p:nvPr userDrawn="1"/>
          </p:nvSpPr>
          <p:spPr>
            <a:xfrm>
              <a:off x="1921682" y="5408191"/>
              <a:ext cx="1253995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Pink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B231EB6-12A0-47AA-88B0-D248845383EA}"/>
              </a:ext>
            </a:extLst>
          </p:cNvPr>
          <p:cNvSpPr txBox="1"/>
          <p:nvPr userDrawn="1"/>
        </p:nvSpPr>
        <p:spPr>
          <a:xfrm>
            <a:off x="2992848" y="1330325"/>
            <a:ext cx="19463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Accent Colors for Infographics and charts only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B6D9AD-8E94-4A62-B92C-C973F5486E37}"/>
              </a:ext>
            </a:extLst>
          </p:cNvPr>
          <p:cNvSpPr/>
          <p:nvPr userDrawn="1"/>
        </p:nvSpPr>
        <p:spPr>
          <a:xfrm>
            <a:off x="2999643" y="2240139"/>
            <a:ext cx="839614" cy="411225"/>
          </a:xfrm>
          <a:prstGeom prst="rect">
            <a:avLst/>
          </a:prstGeom>
          <a:solidFill>
            <a:srgbClr val="510D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81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188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377AFC-4BDC-44AC-80A6-06A9503B868A}"/>
              </a:ext>
            </a:extLst>
          </p:cNvPr>
          <p:cNvSpPr/>
          <p:nvPr userDrawn="1"/>
        </p:nvSpPr>
        <p:spPr>
          <a:xfrm>
            <a:off x="2999643" y="2754701"/>
            <a:ext cx="839614" cy="411225"/>
          </a:xfrm>
          <a:prstGeom prst="rect">
            <a:avLst/>
          </a:prstGeom>
          <a:solidFill>
            <a:srgbClr val="B49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180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255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B8F1FC7-CA8A-485A-9440-4EA69DF44F1B}"/>
              </a:ext>
            </a:extLst>
          </p:cNvPr>
          <p:cNvSpPr/>
          <p:nvPr userDrawn="1"/>
        </p:nvSpPr>
        <p:spPr>
          <a:xfrm>
            <a:off x="2999643" y="3269262"/>
            <a:ext cx="839614" cy="411225"/>
          </a:xfrm>
          <a:prstGeom prst="rect">
            <a:avLst/>
          </a:prstGeom>
          <a:solidFill>
            <a:srgbClr val="AB0D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171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130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F4DC1F0-F2DB-41DC-B843-C645575C978D}"/>
              </a:ext>
            </a:extLst>
          </p:cNvPr>
          <p:cNvSpPr/>
          <p:nvPr userDrawn="1"/>
        </p:nvSpPr>
        <p:spPr>
          <a:xfrm>
            <a:off x="2999643" y="3783824"/>
            <a:ext cx="839614" cy="411225"/>
          </a:xfrm>
          <a:prstGeom prst="rect">
            <a:avLst/>
          </a:prstGeom>
          <a:solidFill>
            <a:srgbClr val="FFA3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255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163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218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FDCCC15-7DDA-4C27-A66A-86FEF3CE0FDB}"/>
              </a:ext>
            </a:extLst>
          </p:cNvPr>
          <p:cNvSpPr/>
          <p:nvPr userDrawn="1"/>
        </p:nvSpPr>
        <p:spPr>
          <a:xfrm>
            <a:off x="2999643" y="4298384"/>
            <a:ext cx="839614" cy="411225"/>
          </a:xfrm>
          <a:prstGeom prst="rect">
            <a:avLst/>
          </a:prstGeom>
          <a:solidFill>
            <a:srgbClr val="098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9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142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126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6A7B705-A81A-45EE-B7F8-A08C39775723}"/>
              </a:ext>
            </a:extLst>
          </p:cNvPr>
          <p:cNvSpPr/>
          <p:nvPr userDrawn="1"/>
        </p:nvSpPr>
        <p:spPr>
          <a:xfrm>
            <a:off x="2999643" y="4806552"/>
            <a:ext cx="839614" cy="411225"/>
          </a:xfrm>
          <a:prstGeom prst="rect">
            <a:avLst/>
          </a:prstGeom>
          <a:solidFill>
            <a:srgbClr val="00C0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192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174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0C56EF7-AC83-449B-8CC3-F1D314081B92}"/>
              </a:ext>
            </a:extLst>
          </p:cNvPr>
          <p:cNvSpPr/>
          <p:nvPr userDrawn="1"/>
        </p:nvSpPr>
        <p:spPr>
          <a:xfrm>
            <a:off x="2999643" y="5321112"/>
            <a:ext cx="839614" cy="411225"/>
          </a:xfrm>
          <a:prstGeom prst="rect">
            <a:avLst/>
          </a:prstGeom>
          <a:solidFill>
            <a:srgbClr val="63EB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accent3"/>
                </a:solidFill>
              </a:rPr>
              <a:t>99</a:t>
            </a:r>
          </a:p>
          <a:p>
            <a:pPr algn="ctr"/>
            <a:r>
              <a:rPr lang="en-GB" sz="800" dirty="0">
                <a:solidFill>
                  <a:schemeClr val="accent3"/>
                </a:solidFill>
              </a:rPr>
              <a:t>235</a:t>
            </a:r>
          </a:p>
          <a:p>
            <a:pPr algn="ctr"/>
            <a:r>
              <a:rPr lang="en-GB" sz="800" dirty="0">
                <a:solidFill>
                  <a:schemeClr val="accent3"/>
                </a:solidFill>
              </a:rPr>
              <a:t>218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34556660-1591-47B1-B18E-F2FCE5FDCA50}"/>
              </a:ext>
            </a:extLst>
          </p:cNvPr>
          <p:cNvGrpSpPr/>
          <p:nvPr userDrawn="1"/>
        </p:nvGrpSpPr>
        <p:grpSpPr>
          <a:xfrm>
            <a:off x="3971416" y="2338957"/>
            <a:ext cx="1253995" cy="3303408"/>
            <a:chOff x="2169429" y="1756308"/>
            <a:chExt cx="2286000" cy="330340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1242448-F6EA-445E-86F6-56F1F6B8DCA0}"/>
                </a:ext>
              </a:extLst>
            </p:cNvPr>
            <p:cNvSpPr txBox="1"/>
            <p:nvPr userDrawn="1"/>
          </p:nvSpPr>
          <p:spPr>
            <a:xfrm>
              <a:off x="2169429" y="2778422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Dark Pink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9F2D96E-0391-44D3-9D85-C49CD2682224}"/>
                </a:ext>
              </a:extLst>
            </p:cNvPr>
            <p:cNvSpPr txBox="1"/>
            <p:nvPr userDrawn="1"/>
          </p:nvSpPr>
          <p:spPr>
            <a:xfrm>
              <a:off x="2169429" y="1756308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Dark Purple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12A9094-C141-4137-91C8-07CDF0270449}"/>
                </a:ext>
              </a:extLst>
            </p:cNvPr>
            <p:cNvSpPr txBox="1"/>
            <p:nvPr userDrawn="1"/>
          </p:nvSpPr>
          <p:spPr>
            <a:xfrm>
              <a:off x="2169429" y="3289479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Light Pink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455B7B5-73DE-46AF-B400-88997B50AD80}"/>
                </a:ext>
              </a:extLst>
            </p:cNvPr>
            <p:cNvSpPr txBox="1"/>
            <p:nvPr userDrawn="1"/>
          </p:nvSpPr>
          <p:spPr>
            <a:xfrm>
              <a:off x="2169429" y="3800536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Dark Green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B4C4881-6213-41A5-AC03-CCE78498A9AE}"/>
                </a:ext>
              </a:extLst>
            </p:cNvPr>
            <p:cNvSpPr txBox="1"/>
            <p:nvPr userDrawn="1"/>
          </p:nvSpPr>
          <p:spPr>
            <a:xfrm>
              <a:off x="2169429" y="2267365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Light Purple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40387EA-5FDE-4F6F-BAF2-604549CCD0F0}"/>
                </a:ext>
              </a:extLst>
            </p:cNvPr>
            <p:cNvSpPr txBox="1"/>
            <p:nvPr userDrawn="1"/>
          </p:nvSpPr>
          <p:spPr>
            <a:xfrm>
              <a:off x="2169429" y="4311593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Green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92671DE-F6BD-48CB-B11C-208DD1F1CCB3}"/>
                </a:ext>
              </a:extLst>
            </p:cNvPr>
            <p:cNvSpPr txBox="1"/>
            <p:nvPr userDrawn="1"/>
          </p:nvSpPr>
          <p:spPr>
            <a:xfrm>
              <a:off x="2169429" y="4822650"/>
              <a:ext cx="2286000" cy="237066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 algn="l">
                <a:spcAft>
                  <a:spcPts val="600"/>
                </a:spcAft>
              </a:pPr>
              <a:r>
                <a:rPr lang="en-GB" sz="1000" dirty="0"/>
                <a:t>Light Green</a:t>
              </a:r>
            </a:p>
          </p:txBody>
        </p: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35C7B945-9627-4D94-B008-C987FEA96972}"/>
              </a:ext>
            </a:extLst>
          </p:cNvPr>
          <p:cNvSpPr/>
          <p:nvPr userDrawn="1"/>
        </p:nvSpPr>
        <p:spPr>
          <a:xfrm>
            <a:off x="5232206" y="1731971"/>
            <a:ext cx="839614" cy="41122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51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EB1F170-4966-4AAF-ABAA-3D2A0369F7FA}"/>
              </a:ext>
            </a:extLst>
          </p:cNvPr>
          <p:cNvSpPr/>
          <p:nvPr userDrawn="1"/>
        </p:nvSpPr>
        <p:spPr>
          <a:xfrm>
            <a:off x="5232206" y="2246533"/>
            <a:ext cx="839614" cy="41122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102</a:t>
            </a:r>
          </a:p>
          <a:p>
            <a:pPr algn="ctr"/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033C2B2-E4D1-4420-8509-EC1E2C80321F}"/>
              </a:ext>
            </a:extLst>
          </p:cNvPr>
          <p:cNvSpPr txBox="1"/>
          <p:nvPr userDrawn="1"/>
        </p:nvSpPr>
        <p:spPr>
          <a:xfrm>
            <a:off x="5225411" y="1330325"/>
            <a:ext cx="154522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Neutrals for Infographics and charts only 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BFC6FF0-9D30-4829-A667-26B9E6467077}"/>
              </a:ext>
            </a:extLst>
          </p:cNvPr>
          <p:cNvSpPr/>
          <p:nvPr userDrawn="1"/>
        </p:nvSpPr>
        <p:spPr>
          <a:xfrm>
            <a:off x="5232206" y="2761094"/>
            <a:ext cx="839614" cy="411225"/>
          </a:xfrm>
          <a:prstGeom prst="rect">
            <a:avLst/>
          </a:prstGeom>
          <a:solidFill>
            <a:srgbClr val="9898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152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152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152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F40F7A4-A491-46D0-AC78-F38FB368D987}"/>
              </a:ext>
            </a:extLst>
          </p:cNvPr>
          <p:cNvSpPr/>
          <p:nvPr userDrawn="1"/>
        </p:nvSpPr>
        <p:spPr>
          <a:xfrm>
            <a:off x="5232206" y="3275656"/>
            <a:ext cx="839614" cy="411225"/>
          </a:xfrm>
          <a:prstGeom prst="rect">
            <a:avLst/>
          </a:prstGeom>
          <a:solidFill>
            <a:srgbClr val="B2B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178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178</a:t>
            </a:r>
          </a:p>
          <a:p>
            <a:pPr algn="ctr"/>
            <a:r>
              <a:rPr lang="en-GB" sz="800" dirty="0">
                <a:solidFill>
                  <a:sysClr val="windowText" lastClr="000000"/>
                </a:solidFill>
              </a:rPr>
              <a:t>178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22CE48C-CD62-438B-AF1B-E80398CE41CF}"/>
              </a:ext>
            </a:extLst>
          </p:cNvPr>
          <p:cNvSpPr/>
          <p:nvPr userDrawn="1"/>
        </p:nvSpPr>
        <p:spPr>
          <a:xfrm>
            <a:off x="5232206" y="3790216"/>
            <a:ext cx="839614" cy="411225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</a:rPr>
              <a:t>229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229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229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FA814C9-BD96-4348-B664-2AD4A5DAAB12}"/>
              </a:ext>
            </a:extLst>
          </p:cNvPr>
          <p:cNvSpPr txBox="1"/>
          <p:nvPr userDrawn="1"/>
        </p:nvSpPr>
        <p:spPr>
          <a:xfrm>
            <a:off x="6203980" y="2852903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3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38E8C09-0782-4E70-887B-080A8FC240A9}"/>
              </a:ext>
            </a:extLst>
          </p:cNvPr>
          <p:cNvSpPr txBox="1"/>
          <p:nvPr userDrawn="1"/>
        </p:nvSpPr>
        <p:spPr>
          <a:xfrm>
            <a:off x="6203980" y="1830789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C3E17E9-EAB5-401D-99B5-E01BBCBAAE59}"/>
              </a:ext>
            </a:extLst>
          </p:cNvPr>
          <p:cNvSpPr txBox="1"/>
          <p:nvPr userDrawn="1"/>
        </p:nvSpPr>
        <p:spPr>
          <a:xfrm>
            <a:off x="6203980" y="3363960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A95C41B-9591-4042-8AC0-03DBDA91FD18}"/>
              </a:ext>
            </a:extLst>
          </p:cNvPr>
          <p:cNvSpPr txBox="1"/>
          <p:nvPr userDrawn="1"/>
        </p:nvSpPr>
        <p:spPr>
          <a:xfrm>
            <a:off x="6203980" y="3875017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5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924189F-5F86-46B9-810F-1AF60243011B}"/>
              </a:ext>
            </a:extLst>
          </p:cNvPr>
          <p:cNvSpPr txBox="1"/>
          <p:nvPr userDrawn="1"/>
        </p:nvSpPr>
        <p:spPr>
          <a:xfrm>
            <a:off x="6203980" y="2341846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Grey 2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ACB48A6-B340-401D-8994-A0E53291AC9B}"/>
              </a:ext>
            </a:extLst>
          </p:cNvPr>
          <p:cNvSpPr/>
          <p:nvPr userDrawn="1"/>
        </p:nvSpPr>
        <p:spPr>
          <a:xfrm>
            <a:off x="7170486" y="2670083"/>
            <a:ext cx="839614" cy="411225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6F71474-A782-4BB1-8B9F-8DCCEAF88E0C}"/>
              </a:ext>
            </a:extLst>
          </p:cNvPr>
          <p:cNvSpPr/>
          <p:nvPr userDrawn="1"/>
        </p:nvSpPr>
        <p:spPr>
          <a:xfrm>
            <a:off x="9170077" y="2670083"/>
            <a:ext cx="839614" cy="411225"/>
          </a:xfrm>
          <a:prstGeom prst="rect">
            <a:avLst/>
          </a:prstGeom>
          <a:gradFill>
            <a:gsLst>
              <a:gs pos="100000">
                <a:srgbClr val="ACEAFF"/>
              </a:gs>
              <a:gs pos="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102BFCC-8EF9-4273-ADB0-A655CD827F66}"/>
              </a:ext>
            </a:extLst>
          </p:cNvPr>
          <p:cNvSpPr txBox="1"/>
          <p:nvPr userDrawn="1"/>
        </p:nvSpPr>
        <p:spPr>
          <a:xfrm>
            <a:off x="8028290" y="2757773"/>
            <a:ext cx="1568421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Purple/</a:t>
            </a:r>
            <a:br>
              <a:rPr lang="en-GB" sz="1000" dirty="0"/>
            </a:br>
            <a:r>
              <a:rPr lang="en-GB" sz="1000" dirty="0"/>
              <a:t>Cobalt gradient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2D8D802-07C6-434C-B36C-582D2F2FAF7C}"/>
              </a:ext>
            </a:extLst>
          </p:cNvPr>
          <p:cNvSpPr txBox="1"/>
          <p:nvPr userDrawn="1"/>
        </p:nvSpPr>
        <p:spPr>
          <a:xfrm>
            <a:off x="10100206" y="2869887"/>
            <a:ext cx="1709098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Pacific/</a:t>
            </a:r>
            <a:br>
              <a:rPr lang="en-GB" sz="1000" dirty="0"/>
            </a:br>
            <a:r>
              <a:rPr lang="en-GB" sz="1000" dirty="0"/>
              <a:t>Light Blue gradient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56630A0-1CC3-4558-99F3-72A9846C3FA4}"/>
              </a:ext>
            </a:extLst>
          </p:cNvPr>
          <p:cNvSpPr txBox="1"/>
          <p:nvPr userDrawn="1"/>
        </p:nvSpPr>
        <p:spPr>
          <a:xfrm>
            <a:off x="7146554" y="1298952"/>
            <a:ext cx="4047046" cy="12695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3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Gradients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The </a:t>
            </a:r>
            <a:r>
              <a:rPr lang="en-GB" sz="1000" b="0" dirty="0" err="1">
                <a:solidFill>
                  <a:sysClr val="windowText" lastClr="000000"/>
                </a:solidFill>
              </a:rPr>
              <a:t>colors</a:t>
            </a:r>
            <a:r>
              <a:rPr lang="en-GB" sz="1000" b="0" dirty="0">
                <a:solidFill>
                  <a:sysClr val="windowText" lastClr="000000"/>
                </a:solidFill>
              </a:rPr>
              <a:t> are applied at both ends of the gradient, at 0% and 100% locations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The mid-point is at 50%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The gradients are used at a 0º angle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Use the linear gradient, never radial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000" b="0" dirty="0">
                <a:solidFill>
                  <a:sysClr val="windowText" lastClr="000000"/>
                </a:solidFill>
              </a:rPr>
              <a:t>Do not create new gradients; use only the gradients shown here</a:t>
            </a:r>
            <a:endParaRPr lang="en-US" sz="1000" b="0" dirty="0">
              <a:solidFill>
                <a:sysClr val="windowText" lastClr="000000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D5AAA1F-BD76-48F7-8C50-6E5979B9537B}"/>
              </a:ext>
            </a:extLst>
          </p:cNvPr>
          <p:cNvSpPr>
            <a:spLocks/>
          </p:cNvSpPr>
          <p:nvPr userDrawn="1"/>
        </p:nvSpPr>
        <p:spPr>
          <a:xfrm>
            <a:off x="5225411" y="4304594"/>
            <a:ext cx="839614" cy="41122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</a:rPr>
              <a:t>255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255</a:t>
            </a:r>
          </a:p>
          <a:p>
            <a:pPr algn="ctr"/>
            <a:r>
              <a:rPr lang="en-GB" sz="800" dirty="0">
                <a:solidFill>
                  <a:schemeClr val="tx1"/>
                </a:solidFill>
              </a:rPr>
              <a:t>255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85E89C-C25F-4DDF-BA6F-8600323267FE}"/>
              </a:ext>
            </a:extLst>
          </p:cNvPr>
          <p:cNvSpPr txBox="1"/>
          <p:nvPr userDrawn="1"/>
        </p:nvSpPr>
        <p:spPr>
          <a:xfrm>
            <a:off x="6197185" y="4389395"/>
            <a:ext cx="714476" cy="237066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sz="1000" dirty="0"/>
              <a:t>White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47E9F40-D028-425F-96B1-C73C59C9C8EF}"/>
              </a:ext>
            </a:extLst>
          </p:cNvPr>
          <p:cNvSpPr txBox="1"/>
          <p:nvPr userDrawn="1"/>
        </p:nvSpPr>
        <p:spPr>
          <a:xfrm>
            <a:off x="7146554" y="3336981"/>
            <a:ext cx="1194238" cy="15388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Traffic Light Palette</a:t>
            </a:r>
            <a:endParaRPr lang="en-US" sz="1000" b="0" dirty="0">
              <a:solidFill>
                <a:sysClr val="windowText" lastClr="000000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2E77BBC-829E-4B5B-9C1B-B9C1344A811F}"/>
              </a:ext>
            </a:extLst>
          </p:cNvPr>
          <p:cNvSpPr>
            <a:spLocks/>
          </p:cNvSpPr>
          <p:nvPr userDrawn="1"/>
        </p:nvSpPr>
        <p:spPr>
          <a:xfrm>
            <a:off x="9353776" y="3589581"/>
            <a:ext cx="839614" cy="411225"/>
          </a:xfrm>
          <a:prstGeom prst="rect">
            <a:avLst/>
          </a:prstGeom>
          <a:solidFill>
            <a:srgbClr val="2699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38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153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36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86053ADE-6CEF-4806-8C0F-B8BEED546A81}"/>
              </a:ext>
            </a:extLst>
          </p:cNvPr>
          <p:cNvSpPr>
            <a:spLocks/>
          </p:cNvSpPr>
          <p:nvPr userDrawn="1"/>
        </p:nvSpPr>
        <p:spPr>
          <a:xfrm>
            <a:off x="8262131" y="3589581"/>
            <a:ext cx="839614" cy="411225"/>
          </a:xfrm>
          <a:prstGeom prst="rect">
            <a:avLst/>
          </a:prstGeom>
          <a:solidFill>
            <a:srgbClr val="F1C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241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196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77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FEC18AD-6921-4293-966A-F31741528B23}"/>
              </a:ext>
            </a:extLst>
          </p:cNvPr>
          <p:cNvSpPr>
            <a:spLocks/>
          </p:cNvSpPr>
          <p:nvPr userDrawn="1"/>
        </p:nvSpPr>
        <p:spPr>
          <a:xfrm>
            <a:off x="7170486" y="3589581"/>
            <a:ext cx="839614" cy="411225"/>
          </a:xfrm>
          <a:prstGeom prst="rect">
            <a:avLst/>
          </a:prstGeom>
          <a:solidFill>
            <a:srgbClr val="ED21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54610" tIns="54610" rIns="54610" bIns="54610" rtlCol="0" anchor="ctr"/>
          <a:lstStyle/>
          <a:p>
            <a:pPr algn="ctr"/>
            <a:r>
              <a:rPr lang="en-GB" sz="800" dirty="0">
                <a:solidFill>
                  <a:schemeClr val="bg1"/>
                </a:solidFill>
              </a:rPr>
              <a:t>237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33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</a:rPr>
              <a:t>36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D3C657F-FD1E-40E0-B00F-F92EC3693861}"/>
              </a:ext>
            </a:extLst>
          </p:cNvPr>
          <p:cNvSpPr txBox="1"/>
          <p:nvPr userDrawn="1"/>
        </p:nvSpPr>
        <p:spPr>
          <a:xfrm>
            <a:off x="7146553" y="4285684"/>
            <a:ext cx="4159622" cy="6263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b="1" dirty="0">
                <a:solidFill>
                  <a:sysClr val="windowText" lastClr="000000"/>
                </a:solidFill>
              </a:rPr>
              <a:t>Potential chart color order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b="0" dirty="0">
                <a:solidFill>
                  <a:sysClr val="windowText" lastClr="000000"/>
                </a:solidFill>
              </a:rPr>
              <a:t>Prioritize our blues, but they don’t have to be used all at once</a:t>
            </a:r>
          </a:p>
          <a:p>
            <a:pPr marL="171450" indent="-17145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b="0" dirty="0">
                <a:solidFill>
                  <a:sysClr val="windowText" lastClr="000000"/>
                </a:solidFill>
              </a:rPr>
              <a:t>Mix light, mid and dark tones within data sets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87E5F4-3A2B-41F8-A4AA-BA7FFC573394}"/>
              </a:ext>
            </a:extLst>
          </p:cNvPr>
          <p:cNvCxnSpPr/>
          <p:nvPr userDrawn="1"/>
        </p:nvCxnSpPr>
        <p:spPr>
          <a:xfrm>
            <a:off x="7170486" y="3242602"/>
            <a:ext cx="402311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8639F51-9F8C-4D36-8737-7A3DAC84F1DA}"/>
              </a:ext>
            </a:extLst>
          </p:cNvPr>
          <p:cNvCxnSpPr/>
          <p:nvPr userDrawn="1"/>
        </p:nvCxnSpPr>
        <p:spPr>
          <a:xfrm>
            <a:off x="7170486" y="4176642"/>
            <a:ext cx="402311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B8890E6-18C7-479B-B73B-0C731D264307}"/>
              </a:ext>
            </a:extLst>
          </p:cNvPr>
          <p:cNvGrpSpPr/>
          <p:nvPr userDrawn="1"/>
        </p:nvGrpSpPr>
        <p:grpSpPr>
          <a:xfrm>
            <a:off x="7170486" y="5015319"/>
            <a:ext cx="4023114" cy="868052"/>
            <a:chOff x="6942744" y="5227726"/>
            <a:chExt cx="6397168" cy="1380293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D9642345-2D6B-4C6E-A9F2-A02D26D51DDD}"/>
                </a:ext>
              </a:extLst>
            </p:cNvPr>
            <p:cNvSpPr/>
            <p:nvPr userDrawn="1"/>
          </p:nvSpPr>
          <p:spPr>
            <a:xfrm>
              <a:off x="8821942" y="5227726"/>
              <a:ext cx="759576" cy="592341"/>
            </a:xfrm>
            <a:prstGeom prst="rect">
              <a:avLst/>
            </a:prstGeom>
            <a:solidFill>
              <a:srgbClr val="1E49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30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73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226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4B75BE9-8F9E-40F1-AE85-B929BD14E4F6}"/>
                </a:ext>
              </a:extLst>
            </p:cNvPr>
            <p:cNvSpPr/>
            <p:nvPr userDrawn="1"/>
          </p:nvSpPr>
          <p:spPr>
            <a:xfrm>
              <a:off x="6942744" y="5227726"/>
              <a:ext cx="759576" cy="592341"/>
            </a:xfrm>
            <a:prstGeom prst="rect">
              <a:avLst/>
            </a:prstGeom>
            <a:solidFill>
              <a:srgbClr val="0033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51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141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03512C6-1015-4893-B421-D2CA83BB28B7}"/>
                </a:ext>
              </a:extLst>
            </p:cNvPr>
            <p:cNvSpPr/>
            <p:nvPr userDrawn="1"/>
          </p:nvSpPr>
          <p:spPr>
            <a:xfrm>
              <a:off x="9761541" y="5227726"/>
              <a:ext cx="759576" cy="592341"/>
            </a:xfrm>
            <a:prstGeom prst="rect">
              <a:avLst/>
            </a:prstGeom>
            <a:solidFill>
              <a:srgbClr val="76D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118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210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255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8DF8AA28-67A9-4A84-A80F-52EFDEF62EC4}"/>
                </a:ext>
              </a:extLst>
            </p:cNvPr>
            <p:cNvSpPr/>
            <p:nvPr userDrawn="1"/>
          </p:nvSpPr>
          <p:spPr>
            <a:xfrm>
              <a:off x="11640737" y="5227726"/>
              <a:ext cx="759576" cy="592341"/>
            </a:xfrm>
            <a:prstGeom prst="rect">
              <a:avLst/>
            </a:prstGeom>
            <a:solidFill>
              <a:srgbClr val="B49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151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255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6ECD3EF-C613-49EC-B955-C33743E8DAF2}"/>
                </a:ext>
              </a:extLst>
            </p:cNvPr>
            <p:cNvSpPr/>
            <p:nvPr userDrawn="1"/>
          </p:nvSpPr>
          <p:spPr>
            <a:xfrm>
              <a:off x="8821942" y="6015678"/>
              <a:ext cx="759576" cy="592341"/>
            </a:xfrm>
            <a:prstGeom prst="rect">
              <a:avLst/>
            </a:prstGeom>
            <a:solidFill>
              <a:srgbClr val="FD34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52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156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CEFF0E69-1303-4A97-A554-2617DBE38F85}"/>
                </a:ext>
              </a:extLst>
            </p:cNvPr>
            <p:cNvSpPr/>
            <p:nvPr userDrawn="1"/>
          </p:nvSpPr>
          <p:spPr>
            <a:xfrm>
              <a:off x="10701139" y="5227726"/>
              <a:ext cx="759576" cy="592341"/>
            </a:xfrm>
            <a:prstGeom prst="rect">
              <a:avLst/>
            </a:prstGeom>
            <a:solidFill>
              <a:srgbClr val="7213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114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19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234</a:t>
              </a: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D22E2F76-F5F9-4152-8B76-200BB23CF93D}"/>
                </a:ext>
              </a:extLst>
            </p:cNvPr>
            <p:cNvSpPr/>
            <p:nvPr userDrawn="1"/>
          </p:nvSpPr>
          <p:spPr>
            <a:xfrm>
              <a:off x="9761541" y="6015678"/>
              <a:ext cx="759576" cy="592341"/>
            </a:xfrm>
            <a:prstGeom prst="rect">
              <a:avLst/>
            </a:prstGeom>
            <a:solidFill>
              <a:srgbClr val="FFA3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255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163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218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F294A2C6-DAFC-45CD-86AD-3902D99F3B8E}"/>
                </a:ext>
              </a:extLst>
            </p:cNvPr>
            <p:cNvSpPr/>
            <p:nvPr userDrawn="1"/>
          </p:nvSpPr>
          <p:spPr>
            <a:xfrm>
              <a:off x="6942744" y="6015678"/>
              <a:ext cx="759576" cy="592341"/>
            </a:xfrm>
            <a:prstGeom prst="rect">
              <a:avLst/>
            </a:prstGeom>
            <a:solidFill>
              <a:srgbClr val="00C0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192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174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E318800B-9E93-4883-840B-696F82170F32}"/>
                </a:ext>
              </a:extLst>
            </p:cNvPr>
            <p:cNvSpPr/>
            <p:nvPr userDrawn="1"/>
          </p:nvSpPr>
          <p:spPr>
            <a:xfrm>
              <a:off x="12580336" y="6015678"/>
              <a:ext cx="759576" cy="592341"/>
            </a:xfrm>
            <a:prstGeom prst="rect">
              <a:avLst/>
            </a:prstGeom>
            <a:solidFill>
              <a:srgbClr val="63EB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99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235</a:t>
              </a:r>
            </a:p>
            <a:p>
              <a:pPr algn="ctr"/>
              <a:r>
                <a:rPr lang="en-GB" sz="800" dirty="0">
                  <a:solidFill>
                    <a:sysClr val="windowText" lastClr="000000"/>
                  </a:solidFill>
                </a:rPr>
                <a:t>218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14443132-A6B3-4990-BA37-9E2D3DE1B105}"/>
                </a:ext>
              </a:extLst>
            </p:cNvPr>
            <p:cNvSpPr/>
            <p:nvPr userDrawn="1"/>
          </p:nvSpPr>
          <p:spPr>
            <a:xfrm>
              <a:off x="7882343" y="5227726"/>
              <a:ext cx="759576" cy="592341"/>
            </a:xfrm>
            <a:prstGeom prst="rect">
              <a:avLst/>
            </a:prstGeom>
            <a:solidFill>
              <a:srgbClr val="00B8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0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184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245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6C79AFB4-7A51-4309-99F1-4015E9137C5F}"/>
                </a:ext>
              </a:extLst>
            </p:cNvPr>
            <p:cNvSpPr/>
            <p:nvPr userDrawn="1"/>
          </p:nvSpPr>
          <p:spPr>
            <a:xfrm>
              <a:off x="11640737" y="6015678"/>
              <a:ext cx="759576" cy="592341"/>
            </a:xfrm>
            <a:prstGeom prst="rect">
              <a:avLst/>
            </a:prstGeom>
            <a:solidFill>
              <a:srgbClr val="510D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81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188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E4F02C0-8A76-4F89-8E59-9E7549909C2A}"/>
                </a:ext>
              </a:extLst>
            </p:cNvPr>
            <p:cNvSpPr/>
            <p:nvPr userDrawn="1"/>
          </p:nvSpPr>
          <p:spPr>
            <a:xfrm>
              <a:off x="12580336" y="5227726"/>
              <a:ext cx="759576" cy="592341"/>
            </a:xfrm>
            <a:prstGeom prst="rect">
              <a:avLst/>
            </a:prstGeom>
            <a:solidFill>
              <a:srgbClr val="09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9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142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126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29198175-1C72-4E67-BB92-6595EEDA420A}"/>
                </a:ext>
              </a:extLst>
            </p:cNvPr>
            <p:cNvSpPr/>
            <p:nvPr userDrawn="1"/>
          </p:nvSpPr>
          <p:spPr>
            <a:xfrm>
              <a:off x="10701139" y="6015678"/>
              <a:ext cx="759576" cy="592341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102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102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102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BB592D94-A7C3-4005-BCCE-3C53AAD95748}"/>
                </a:ext>
              </a:extLst>
            </p:cNvPr>
            <p:cNvSpPr/>
            <p:nvPr userDrawn="1"/>
          </p:nvSpPr>
          <p:spPr>
            <a:xfrm>
              <a:off x="7882343" y="6015678"/>
              <a:ext cx="759576" cy="592341"/>
            </a:xfrm>
            <a:prstGeom prst="rect">
              <a:avLst/>
            </a:prstGeom>
            <a:solidFill>
              <a:srgbClr val="AB0D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4610" tIns="54610" rIns="54610" bIns="54610" rtlCol="0" anchor="ctr"/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171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13</a:t>
              </a:r>
            </a:p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130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6941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3 COLUMN CHART TEXT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water, sky, outdoor, boat&#10;&#10;Description automatically generated">
            <a:extLst>
              <a:ext uri="{FF2B5EF4-FFF2-40B4-BE49-F238E27FC236}">
                <a16:creationId xmlns:a16="http://schemas.microsoft.com/office/drawing/2014/main" id="{984BEAEF-0602-4E86-A4A3-9F2906ED28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86" t="12387" b="13404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DA3593A-B431-4ADA-BE4C-21EA8473564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63000">
                <a:srgbClr val="E8DCE0">
                  <a:alpha val="0"/>
                </a:srgbClr>
              </a:gs>
              <a:gs pos="7000">
                <a:srgbClr val="E8DCE0">
                  <a:alpha val="7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5" name="Shape 8">
            <a:extLst>
              <a:ext uri="{FF2B5EF4-FFF2-40B4-BE49-F238E27FC236}">
                <a16:creationId xmlns:a16="http://schemas.microsoft.com/office/drawing/2014/main" id="{0C6C1EC6-E117-4B69-89BE-088A74E79D72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17B002-334A-40EC-B121-E986C0119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637FD2-012C-4200-949F-8DC01675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B4073E-9A76-4497-A20D-140FBF74D8F4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8">
            <a:extLst>
              <a:ext uri="{FF2B5EF4-FFF2-40B4-BE49-F238E27FC236}">
                <a16:creationId xmlns:a16="http://schemas.microsoft.com/office/drawing/2014/main" id="{ABB19345-2968-4E44-943F-3E97D8AA1983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9093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DIVIDE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7" name="Graphic 8">
            <a:extLst>
              <a:ext uri="{FF2B5EF4-FFF2-40B4-BE49-F238E27FC236}">
                <a16:creationId xmlns:a16="http://schemas.microsoft.com/office/drawing/2014/main" id="{90B7A897-5A26-41CB-AEE5-250C628151A3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Shape 8">
            <a:extLst>
              <a:ext uri="{FF2B5EF4-FFF2-40B4-BE49-F238E27FC236}">
                <a16:creationId xmlns:a16="http://schemas.microsoft.com/office/drawing/2014/main" id="{EB8B3C09-FAB2-429B-938C-E78504065962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9BF5FA-A218-4481-9952-70E809F83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537B35-1388-4BAF-9520-9BDE0CCA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B9F63F-C8B5-4C95-9816-589FF270249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426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Vertical Window_Pacific Blue">
    <p:bg>
      <p:bgPr>
        <a:gradFill>
          <a:gsLst>
            <a:gs pos="100000">
              <a:srgbClr val="ACEAFF"/>
            </a:gs>
            <a:gs pos="0">
              <a:schemeClr val="accent4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0E2D7F6-77EE-4A84-A347-E3DE3770F560}"/>
              </a:ext>
            </a:extLst>
          </p:cNvPr>
          <p:cNvGrpSpPr/>
          <p:nvPr userDrawn="1"/>
        </p:nvGrpSpPr>
        <p:grpSpPr>
          <a:xfrm>
            <a:off x="998476" y="0"/>
            <a:ext cx="911399" cy="1485244"/>
            <a:chOff x="1008000" y="0"/>
            <a:chExt cx="911399" cy="1485244"/>
          </a:xfrm>
          <a:solidFill>
            <a:schemeClr val="bg1">
              <a:alpha val="0"/>
            </a:schemeClr>
          </a:solidFill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A38D1D5C-300B-4EC8-97CB-72C6B7A7CC70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008000" y="0"/>
              <a:ext cx="911399" cy="371311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D721161A-007B-4922-864A-502861C248B2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008000" y="742622"/>
              <a:ext cx="911399" cy="371311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23EB2905-098A-41C5-AB65-063729C54D07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008000" y="1113933"/>
              <a:ext cx="911399" cy="371311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933C2314-88FE-4413-B812-D2D4A2998E51}"/>
              </a:ext>
            </a:extLst>
          </p:cNvPr>
          <p:cNvSpPr>
            <a:spLocks noChangeAspect="1"/>
          </p:cNvSpPr>
          <p:nvPr userDrawn="1"/>
        </p:nvSpPr>
        <p:spPr>
          <a:xfrm>
            <a:off x="7435789" y="371311"/>
            <a:ext cx="3764024" cy="5415923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5"/>
              </a:gs>
            </a:gsLst>
            <a:lin ang="0" scaled="0"/>
          </a:gradFill>
        </p:spPr>
        <p:txBody>
          <a:bodyPr vert="horz" lIns="180000" tIns="180000" rIns="180000" bIns="180000" rtlCol="0" anchor="t" anchorCtr="0">
            <a:no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buNone/>
            </a:pPr>
            <a:endParaRPr lang="en-US" sz="8800" baseline="0" dirty="0" err="1">
              <a:solidFill>
                <a:schemeClr val="bg1"/>
              </a:solidFill>
              <a:latin typeface="KPMG Bold" panose="020B0803030202040204" pitchFamily="34" charset="0"/>
              <a:ea typeface="+mj-ea"/>
              <a:cs typeface="+mj-cs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EC91CE7F-7855-470E-A1C6-7B98C9783C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702252" y="4710484"/>
            <a:ext cx="3229510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33FD179-5843-4777-B4EF-2C33EA1427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02252" y="636808"/>
            <a:ext cx="3229510" cy="3950972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9392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DIVIDER 1">
    <p:bg>
      <p:bgPr>
        <a:gradFill>
          <a:gsLst>
            <a:gs pos="0">
              <a:schemeClr val="accent4"/>
            </a:gs>
            <a:gs pos="100000">
              <a:srgbClr val="ACEAFF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2F8830-4F74-4E7B-8634-A831C07B4D86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9" name="Shape 8">
            <a:extLst>
              <a:ext uri="{FF2B5EF4-FFF2-40B4-BE49-F238E27FC236}">
                <a16:creationId xmlns:a16="http://schemas.microsoft.com/office/drawing/2014/main" id="{095959D6-539D-4DBA-A407-486EBC7BD27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DFC671-4434-4988-9BE6-E6E05C1E9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38A5EF-7113-4975-A890-492075EFA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2598B6-5992-4ED7-A56F-E61779FCAAAD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raphic 8">
            <a:extLst>
              <a:ext uri="{FF2B5EF4-FFF2-40B4-BE49-F238E27FC236}">
                <a16:creationId xmlns:a16="http://schemas.microsoft.com/office/drawing/2014/main" id="{CAAB85AA-9E5A-4C61-B424-F7AF53548327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9921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7483AC7-339F-48D4-9AB4-3046D5749CB9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2" name="Shape 8">
            <a:extLst>
              <a:ext uri="{FF2B5EF4-FFF2-40B4-BE49-F238E27FC236}">
                <a16:creationId xmlns:a16="http://schemas.microsoft.com/office/drawing/2014/main" id="{15EB5FA9-D117-4324-A3D4-5F62C3F1B10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9" name="Graphic 8">
            <a:extLst>
              <a:ext uri="{FF2B5EF4-FFF2-40B4-BE49-F238E27FC236}">
                <a16:creationId xmlns:a16="http://schemas.microsoft.com/office/drawing/2014/main" id="{D28B896E-27F6-49D5-8E14-861D71D86A49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4A7DC-07A4-43BD-BDC8-DCD851D6E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B90D9F-91A1-43F6-9146-83692170A3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7D7CF2-0F24-42C5-950D-8831C090846B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hape 8">
            <a:extLst>
              <a:ext uri="{FF2B5EF4-FFF2-40B4-BE49-F238E27FC236}">
                <a16:creationId xmlns:a16="http://schemas.microsoft.com/office/drawing/2014/main" id="{FA7C57B7-3139-4227-860D-62744E80075C}"/>
              </a:ext>
            </a:extLst>
          </p:cNvPr>
          <p:cNvSpPr txBox="1">
            <a:spLocks/>
          </p:cNvSpPr>
          <p:nvPr userDrawn="1"/>
        </p:nvSpPr>
        <p:spPr>
          <a:xfrm>
            <a:off x="11099007" y="64193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accent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accent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66A7FB-075A-4AE6-86C7-092AFE2A5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2"/>
            </p:custDataLst>
          </p:nvPr>
        </p:nvSpPr>
        <p:spPr>
          <a:xfrm>
            <a:off x="9120194" y="64479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76F0CC-8F6E-44D5-8FBB-3E2FA1E03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2038085" y="64193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84B0381-9719-4838-A466-2F6CF091D42B}"/>
              </a:ext>
            </a:extLst>
          </p:cNvPr>
          <p:cNvCxnSpPr/>
          <p:nvPr userDrawn="1"/>
        </p:nvCxnSpPr>
        <p:spPr>
          <a:xfrm>
            <a:off x="11080948" y="64193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1324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58641B0-A64D-42AC-AB80-2B2DE3763A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2" t="3137" r="3345" b="29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204D0D1F-8410-4751-9F17-82062CC4247F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27997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AE64370-786B-4EB9-A918-4498A437E6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7851" t="22847" b="23582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788EE33-7A33-4169-88D0-D538A8D5A20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84956">
                <a:schemeClr val="bg1">
                  <a:alpha val="0"/>
                </a:schemeClr>
              </a:gs>
              <a:gs pos="36000">
                <a:schemeClr val="bg1">
                  <a:alpha val="83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8">
            <a:extLst>
              <a:ext uri="{FF2B5EF4-FFF2-40B4-BE49-F238E27FC236}">
                <a16:creationId xmlns:a16="http://schemas.microsoft.com/office/drawing/2014/main" id="{92C56E33-D809-4537-841C-C9A7A931650E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1041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talking on a cell phone&#10;&#10;Description automatically generated with medium confidence">
            <a:extLst>
              <a:ext uri="{FF2B5EF4-FFF2-40B4-BE49-F238E27FC236}">
                <a16:creationId xmlns:a16="http://schemas.microsoft.com/office/drawing/2014/main" id="{2B1EB00E-DCFB-4436-A4B2-99F40E7C13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2358" r="21307" b="2221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E8ECA420-5DEB-497A-A9D0-9E0254063BF2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3150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60CC9B0-8CF1-42D8-9E4B-C7BC505E3516}"/>
              </a:ext>
            </a:extLst>
          </p:cNvPr>
          <p:cNvPicPr>
            <a:picLocks/>
          </p:cNvPicPr>
          <p:nvPr userDrawn="1"/>
        </p:nvPicPr>
        <p:blipFill rotWithShape="1">
          <a:blip r:embed="rId3"/>
          <a:srcRect l="16985" t="14650" b="15031"/>
          <a:stretch/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DABDAF5-AB7D-4EFC-9A3E-DFF3709821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63000">
                <a:srgbClr val="E8DCE0">
                  <a:alpha val="0"/>
                </a:srgbClr>
              </a:gs>
              <a:gs pos="7000">
                <a:srgbClr val="E8DCE0">
                  <a:alpha val="7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8">
            <a:extLst>
              <a:ext uri="{FF2B5EF4-FFF2-40B4-BE49-F238E27FC236}">
                <a16:creationId xmlns:a16="http://schemas.microsoft.com/office/drawing/2014/main" id="{60DCE228-0B63-4417-98F0-83184D798964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70032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water, sky, outdoor, boat&#10;&#10;Description automatically generated">
            <a:extLst>
              <a:ext uri="{FF2B5EF4-FFF2-40B4-BE49-F238E27FC236}">
                <a16:creationId xmlns:a16="http://schemas.microsoft.com/office/drawing/2014/main" id="{9D3C7FA3-61FC-4875-8279-D3B54C6723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86" t="12387" b="13404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B132EE1-487A-4B69-95D1-CA1029F76CB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63000">
                <a:srgbClr val="E8DCE0">
                  <a:alpha val="0"/>
                </a:srgbClr>
              </a:gs>
              <a:gs pos="7000">
                <a:srgbClr val="E8DCE0">
                  <a:alpha val="7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840BCF3-D817-4EAC-8866-C2530BBB02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3202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3CE8DB4-A186-4059-9C81-D90597F800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3202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0CEBDA0-4368-4F6C-8352-18BF87F8F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03201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D0689438-EDC3-428F-AB14-4791E1F80A1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8E299F-36DD-488D-AE8F-7D4E68D09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C32650-1A1E-4438-8EB0-88F6AE4DE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CCFEB3-A0E6-490B-9CC7-1941D6F614A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762A669C-817B-4C79-8C20-37FC26CD72A9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16952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E220E8D-EC0F-46D1-9AD3-E5B6C0D7ED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" t="6140" r="18085" b="24749"/>
          <a:stretch/>
        </p:blipFill>
        <p:spPr>
          <a:xfrm>
            <a:off x="-600" y="1"/>
            <a:ext cx="12193200" cy="685799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50A466FF-A8B6-4076-9B3C-A61811420CDC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C0CE533-6F84-4FEB-B1E0-A1C3F00499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55B38886-1C37-4B08-B1E0-DA70618C40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21A76FD-610B-44D4-98B5-02EF8754CE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6" name="Shape 8">
            <a:extLst>
              <a:ext uri="{FF2B5EF4-FFF2-40B4-BE49-F238E27FC236}">
                <a16:creationId xmlns:a16="http://schemas.microsoft.com/office/drawing/2014/main" id="{5447C2C3-52D6-445B-9981-678811F40754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ADC0B2-7512-4C06-BA77-859DE60C9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4B1AC7-79DA-4A59-B3A4-1B2B4DDE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B3BBB9-B843-4B92-97C7-CFC475524D94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8">
            <a:extLst>
              <a:ext uri="{FF2B5EF4-FFF2-40B4-BE49-F238E27FC236}">
                <a16:creationId xmlns:a16="http://schemas.microsoft.com/office/drawing/2014/main" id="{F214A413-5ED7-4238-BAC2-5747B3C6155B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508343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05CA7AD-3724-4610-AD0B-806098ADE5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46"/>
          <a:stretch/>
        </p:blipFill>
        <p:spPr>
          <a:xfrm>
            <a:off x="0" y="0"/>
            <a:ext cx="12192000" cy="6856293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CCB7276-C5E7-41DA-B9EC-B2DC13E028BA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8">
            <a:extLst>
              <a:ext uri="{FF2B5EF4-FFF2-40B4-BE49-F238E27FC236}">
                <a16:creationId xmlns:a16="http://schemas.microsoft.com/office/drawing/2014/main" id="{59EC7046-C285-4ABB-93F1-38CE2192A966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93603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67C365C-B5DD-4C23-A880-ABB124CC8F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399" r="4326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E78826E-402F-4B62-8514-20F9B6E3FD36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C2489C67-E78E-4B16-B4DF-5420711D4DA4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409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Horizontal Window Image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5F7AF648-E8C1-435F-A91F-1FCE26666A35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98477" y="1468380"/>
            <a:ext cx="5885053" cy="4087973"/>
          </a:xfrm>
          <a:solidFill>
            <a:schemeClr val="accent1"/>
          </a:solidFill>
        </p:spPr>
        <p:txBody>
          <a:bodyPr anchor="ctr"/>
          <a:lstStyle>
            <a:lvl1pPr algn="ctr"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99E02FE-A18D-433A-B7C5-66327044D5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42337" y="1468380"/>
            <a:ext cx="3551186" cy="3098109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1" name="Freeform 19">
            <a:extLst>
              <a:ext uri="{FF2B5EF4-FFF2-40B4-BE49-F238E27FC236}">
                <a16:creationId xmlns:a16="http://schemas.microsoft.com/office/drawing/2014/main" id="{4255FB05-4B59-458B-8EFD-8DCE3678F322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7648627" y="1129527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2" name="Freeform 19">
            <a:extLst>
              <a:ext uri="{FF2B5EF4-FFF2-40B4-BE49-F238E27FC236}">
                <a16:creationId xmlns:a16="http://schemas.microsoft.com/office/drawing/2014/main" id="{64C954ED-B10B-4AF2-833F-37E615D34396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7648627" y="1872149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BD4AB80-538F-43A3-8C4D-16CCBDE87A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48628" y="4746353"/>
            <a:ext cx="3551186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3336202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4E949F2-DC86-49D8-B7F6-F5E464D2BA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9893" b="3805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5C17DA15-2931-4E70-8695-C7A1F864DD54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8">
            <a:extLst>
              <a:ext uri="{FF2B5EF4-FFF2-40B4-BE49-F238E27FC236}">
                <a16:creationId xmlns:a16="http://schemas.microsoft.com/office/drawing/2014/main" id="{A99167FB-25DC-46D0-82A7-C680F31079A1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0695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DIVIDER 1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568FCEB1-3EF3-4E82-987D-4D27092A20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1907" r="25653" b="153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9771AAE-1FFA-41EF-BCB5-199A62E0D87C}"/>
              </a:ext>
            </a:extLst>
          </p:cNvPr>
          <p:cNvSpPr/>
          <p:nvPr userDrawn="1"/>
        </p:nvSpPr>
        <p:spPr>
          <a:xfrm>
            <a:off x="1004888" y="762000"/>
            <a:ext cx="7367587" cy="5117796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lvl="0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7D9B65F-9B5C-4627-8CD8-6D02E4A446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8925" y="2325831"/>
            <a:ext cx="6263956" cy="2300407"/>
          </a:xfrm>
        </p:spPr>
        <p:txBody>
          <a:bodyPr anchor="t" anchorCtr="0"/>
          <a:lstStyle>
            <a:lvl1pPr algn="l">
              <a:defRPr sz="8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Divider copy </a:t>
            </a:r>
            <a:br>
              <a:rPr lang="en-GB"/>
            </a:br>
            <a:r>
              <a:rPr lang="en-GB"/>
              <a:t>goes here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A6D3BE5-0736-4CEA-91CA-7EB25ADA18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8925" y="5233260"/>
            <a:ext cx="6263956" cy="216000"/>
          </a:xfr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A4ECE6C-BFA7-4671-BBF5-1CCAB0CC5B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38924" y="1339850"/>
            <a:ext cx="876300" cy="690562"/>
          </a:xfrm>
        </p:spPr>
        <p:txBody>
          <a:bodyPr/>
          <a:lstStyle>
            <a:lvl1pPr>
              <a:lnSpc>
                <a:spcPct val="70000"/>
              </a:lnSpc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01</a:t>
            </a:r>
            <a:endParaRPr lang="en-GB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9ABE5F9-3CED-4915-AA9A-621AE8E3A5B6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2D9899-50D0-4473-891E-723654DCB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06044-792D-4F27-BA42-9C4B709AE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33ACA-677B-43FD-9B5F-7CF7C75120B9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8">
            <a:extLst>
              <a:ext uri="{FF2B5EF4-FFF2-40B4-BE49-F238E27FC236}">
                <a16:creationId xmlns:a16="http://schemas.microsoft.com/office/drawing/2014/main" id="{484397CC-5564-47D0-8F73-FC7BAB32972D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bg1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50264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FINAL SLIDE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AF6AC-47B5-4889-A9DA-091E01DE5F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" t="38161" r="29443" b="3297"/>
          <a:stretch/>
        </p:blipFill>
        <p:spPr>
          <a:xfrm>
            <a:off x="0" y="0"/>
            <a:ext cx="12192000" cy="685629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B7C9E0A-9329-4B74-81B5-5A7A41C9A7C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rgbClr val="7213EA">
                  <a:alpha val="61000"/>
                </a:srgbClr>
              </a:gs>
              <a:gs pos="0">
                <a:srgbClr val="B497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8" name="Shape 8">
            <a:extLst>
              <a:ext uri="{FF2B5EF4-FFF2-40B4-BE49-F238E27FC236}">
                <a16:creationId xmlns:a16="http://schemas.microsoft.com/office/drawing/2014/main" id="{218117A8-EF1A-493C-A287-EDFA583FB96D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52CB91-51E0-4F26-B119-3004E7A24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9">
            <a:extLst>
              <a:ext uri="{FF2B5EF4-FFF2-40B4-BE49-F238E27FC236}">
                <a16:creationId xmlns:a16="http://schemas.microsoft.com/office/drawing/2014/main" id="{5C4D1F29-5589-485D-8D08-51CED5DD7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DFE754-53EC-4CE3-8C68-A0585386D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771C50C-1A37-4DB9-8F3A-7B00281526E0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0276C03-A764-4163-B1D2-6E4AE24B39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6229" t="38609" r="9603" b="28759"/>
          <a:stretch/>
        </p:blipFill>
        <p:spPr>
          <a:xfrm>
            <a:off x="2234913" y="1882367"/>
            <a:ext cx="7718489" cy="3099991"/>
          </a:xfrm>
          <a:custGeom>
            <a:avLst/>
            <a:gdLst>
              <a:gd name="connsiteX0" fmla="*/ 6058533 w 7718489"/>
              <a:gd name="connsiteY0" fmla="*/ 2420175 h 3099991"/>
              <a:gd name="connsiteX1" fmla="*/ 6451222 w 7718489"/>
              <a:gd name="connsiteY1" fmla="*/ 2775917 h 3099991"/>
              <a:gd name="connsiteX2" fmla="*/ 6718997 w 7718489"/>
              <a:gd name="connsiteY2" fmla="*/ 2748296 h 3099991"/>
              <a:gd name="connsiteX3" fmla="*/ 6800455 w 7718489"/>
              <a:gd name="connsiteY3" fmla="*/ 2420175 h 3099991"/>
              <a:gd name="connsiteX4" fmla="*/ 5035465 w 7718489"/>
              <a:gd name="connsiteY4" fmla="*/ 1789620 h 3099991"/>
              <a:gd name="connsiteX5" fmla="*/ 4672157 w 7718489"/>
              <a:gd name="connsiteY5" fmla="*/ 2360005 h 3099991"/>
              <a:gd name="connsiteX6" fmla="*/ 4912310 w 7718489"/>
              <a:gd name="connsiteY6" fmla="*/ 2360005 h 3099991"/>
              <a:gd name="connsiteX7" fmla="*/ 3858453 w 7718489"/>
              <a:gd name="connsiteY7" fmla="*/ 1764813 h 3099991"/>
              <a:gd name="connsiteX8" fmla="*/ 3690962 w 7718489"/>
              <a:gd name="connsiteY8" fmla="*/ 2360005 h 3099991"/>
              <a:gd name="connsiteX9" fmla="*/ 3864435 w 7718489"/>
              <a:gd name="connsiteY9" fmla="*/ 2360005 h 3099991"/>
              <a:gd name="connsiteX10" fmla="*/ 2514654 w 7718489"/>
              <a:gd name="connsiteY10" fmla="*/ 1671568 h 3099991"/>
              <a:gd name="connsiteX11" fmla="*/ 2445687 w 7718489"/>
              <a:gd name="connsiteY11" fmla="*/ 1672623 h 3099991"/>
              <a:gd name="connsiteX12" fmla="*/ 2392026 w 7718489"/>
              <a:gd name="connsiteY12" fmla="*/ 1874949 h 3099991"/>
              <a:gd name="connsiteX13" fmla="*/ 2369859 w 7718489"/>
              <a:gd name="connsiteY13" fmla="*/ 1961686 h 3099991"/>
              <a:gd name="connsiteX14" fmla="*/ 2322884 w 7718489"/>
              <a:gd name="connsiteY14" fmla="*/ 2135863 h 3099991"/>
              <a:gd name="connsiteX15" fmla="*/ 2424575 w 7718489"/>
              <a:gd name="connsiteY15" fmla="*/ 2135863 h 3099991"/>
              <a:gd name="connsiteX16" fmla="*/ 2483161 w 7718489"/>
              <a:gd name="connsiteY16" fmla="*/ 2135863 h 3099991"/>
              <a:gd name="connsiteX17" fmla="*/ 2531895 w 7718489"/>
              <a:gd name="connsiteY17" fmla="*/ 2133575 h 3099991"/>
              <a:gd name="connsiteX18" fmla="*/ 2532423 w 7718489"/>
              <a:gd name="connsiteY18" fmla="*/ 2133575 h 3099991"/>
              <a:gd name="connsiteX19" fmla="*/ 2837145 w 7718489"/>
              <a:gd name="connsiteY19" fmla="*/ 1896765 h 3099991"/>
              <a:gd name="connsiteX20" fmla="*/ 2844358 w 7718489"/>
              <a:gd name="connsiteY20" fmla="*/ 1722589 h 3099991"/>
              <a:gd name="connsiteX21" fmla="*/ 2593473 w 7718489"/>
              <a:gd name="connsiteY21" fmla="*/ 1671568 h 3099991"/>
              <a:gd name="connsiteX22" fmla="*/ 4208566 w 7718489"/>
              <a:gd name="connsiteY22" fmla="*/ 61049 h 3099991"/>
              <a:gd name="connsiteX23" fmla="*/ 4208566 w 7718489"/>
              <a:gd name="connsiteY23" fmla="*/ 2360885 h 3099991"/>
              <a:gd name="connsiteX24" fmla="*/ 4252198 w 7718489"/>
              <a:gd name="connsiteY24" fmla="*/ 2360885 h 3099991"/>
              <a:gd name="connsiteX25" fmla="*/ 4854779 w 7718489"/>
              <a:gd name="connsiteY25" fmla="*/ 1410830 h 3099991"/>
              <a:gd name="connsiteX26" fmla="*/ 5528086 w 7718489"/>
              <a:gd name="connsiteY26" fmla="*/ 1410830 h 3099991"/>
              <a:gd name="connsiteX27" fmla="*/ 5329102 w 7718489"/>
              <a:gd name="connsiteY27" fmla="*/ 2360005 h 3099991"/>
              <a:gd name="connsiteX28" fmla="*/ 5563097 w 7718489"/>
              <a:gd name="connsiteY28" fmla="*/ 2360005 h 3099991"/>
              <a:gd name="connsiteX29" fmla="*/ 5588256 w 7718489"/>
              <a:gd name="connsiteY29" fmla="*/ 2220488 h 3099991"/>
              <a:gd name="connsiteX30" fmla="*/ 5800435 w 7718489"/>
              <a:gd name="connsiteY30" fmla="*/ 1764813 h 3099991"/>
              <a:gd name="connsiteX31" fmla="*/ 5801491 w 7718489"/>
              <a:gd name="connsiteY31" fmla="*/ 1435285 h 3099991"/>
              <a:gd name="connsiteX32" fmla="*/ 5800787 w 7718489"/>
              <a:gd name="connsiteY32" fmla="*/ 61049 h 3099991"/>
              <a:gd name="connsiteX33" fmla="*/ 2354376 w 7718489"/>
              <a:gd name="connsiteY33" fmla="*/ 61049 h 3099991"/>
              <a:gd name="connsiteX34" fmla="*/ 2354376 w 7718489"/>
              <a:gd name="connsiteY34" fmla="*/ 1408015 h 3099991"/>
              <a:gd name="connsiteX35" fmla="*/ 2671061 w 7718489"/>
              <a:gd name="connsiteY35" fmla="*/ 1408015 h 3099991"/>
              <a:gd name="connsiteX36" fmla="*/ 3184442 w 7718489"/>
              <a:gd name="connsiteY36" fmla="*/ 1525364 h 3099991"/>
              <a:gd name="connsiteX37" fmla="*/ 3238279 w 7718489"/>
              <a:gd name="connsiteY37" fmla="*/ 1902571 h 3099991"/>
              <a:gd name="connsiteX38" fmla="*/ 2851219 w 7718489"/>
              <a:gd name="connsiteY38" fmla="*/ 2360005 h 3099991"/>
              <a:gd name="connsiteX39" fmla="*/ 3273466 w 7718489"/>
              <a:gd name="connsiteY39" fmla="*/ 2360005 h 3099991"/>
              <a:gd name="connsiteX40" fmla="*/ 3546695 w 7718489"/>
              <a:gd name="connsiteY40" fmla="*/ 1408543 h 3099991"/>
              <a:gd name="connsiteX41" fmla="*/ 3944662 w 7718489"/>
              <a:gd name="connsiteY41" fmla="*/ 1408543 h 3099991"/>
              <a:gd name="connsiteX42" fmla="*/ 3944662 w 7718489"/>
              <a:gd name="connsiteY42" fmla="*/ 61049 h 3099991"/>
              <a:gd name="connsiteX43" fmla="*/ 498603 w 7718489"/>
              <a:gd name="connsiteY43" fmla="*/ 61049 h 3099991"/>
              <a:gd name="connsiteX44" fmla="*/ 498603 w 7718489"/>
              <a:gd name="connsiteY44" fmla="*/ 1410830 h 3099991"/>
              <a:gd name="connsiteX45" fmla="*/ 881440 w 7718489"/>
              <a:gd name="connsiteY45" fmla="*/ 1410830 h 3099991"/>
              <a:gd name="connsiteX46" fmla="*/ 676826 w 7718489"/>
              <a:gd name="connsiteY46" fmla="*/ 2091351 h 3099991"/>
              <a:gd name="connsiteX47" fmla="*/ 1308612 w 7718489"/>
              <a:gd name="connsiteY47" fmla="*/ 1412062 h 3099991"/>
              <a:gd name="connsiteX48" fmla="*/ 1827624 w 7718489"/>
              <a:gd name="connsiteY48" fmla="*/ 1412062 h 3099991"/>
              <a:gd name="connsiteX49" fmla="*/ 1019725 w 7718489"/>
              <a:gd name="connsiteY49" fmla="*/ 2237729 h 3099991"/>
              <a:gd name="connsiteX50" fmla="*/ 1078312 w 7718489"/>
              <a:gd name="connsiteY50" fmla="*/ 2360885 h 3099991"/>
              <a:gd name="connsiteX51" fmla="*/ 1827624 w 7718489"/>
              <a:gd name="connsiteY51" fmla="*/ 2360885 h 3099991"/>
              <a:gd name="connsiteX52" fmla="*/ 1836596 w 7718489"/>
              <a:gd name="connsiteY52" fmla="*/ 2333966 h 3099991"/>
              <a:gd name="connsiteX53" fmla="*/ 2064434 w 7718489"/>
              <a:gd name="connsiteY53" fmla="*/ 1575506 h 3099991"/>
              <a:gd name="connsiteX54" fmla="*/ 2089416 w 7718489"/>
              <a:gd name="connsiteY54" fmla="*/ 1492992 h 3099991"/>
              <a:gd name="connsiteX55" fmla="*/ 2089416 w 7718489"/>
              <a:gd name="connsiteY55" fmla="*/ 61049 h 3099991"/>
              <a:gd name="connsiteX56" fmla="*/ 6065395 w 7718489"/>
              <a:gd name="connsiteY56" fmla="*/ 60698 h 3099991"/>
              <a:gd name="connsiteX57" fmla="*/ 6065395 w 7718489"/>
              <a:gd name="connsiteY57" fmla="*/ 1503372 h 3099991"/>
              <a:gd name="connsiteX58" fmla="*/ 6770898 w 7718489"/>
              <a:gd name="connsiteY58" fmla="*/ 1317056 h 3099991"/>
              <a:gd name="connsiteX59" fmla="*/ 7344274 w 7718489"/>
              <a:gd name="connsiteY59" fmla="*/ 1514632 h 3099991"/>
              <a:gd name="connsiteX60" fmla="*/ 7383859 w 7718489"/>
              <a:gd name="connsiteY60" fmla="*/ 1868792 h 3099991"/>
              <a:gd name="connsiteX61" fmla="*/ 6906017 w 7718489"/>
              <a:gd name="connsiteY61" fmla="*/ 1868792 h 3099991"/>
              <a:gd name="connsiteX62" fmla="*/ 6667272 w 7718489"/>
              <a:gd name="connsiteY62" fmla="*/ 1642186 h 3099991"/>
              <a:gd name="connsiteX63" fmla="*/ 6084044 w 7718489"/>
              <a:gd name="connsiteY63" fmla="*/ 2210811 h 3099991"/>
              <a:gd name="connsiteX64" fmla="*/ 6065395 w 7718489"/>
              <a:gd name="connsiteY64" fmla="*/ 2305465 h 3099991"/>
              <a:gd name="connsiteX65" fmla="*/ 6065395 w 7718489"/>
              <a:gd name="connsiteY65" fmla="*/ 2360005 h 3099991"/>
              <a:gd name="connsiteX66" fmla="*/ 6453685 w 7718489"/>
              <a:gd name="connsiteY66" fmla="*/ 2360005 h 3099991"/>
              <a:gd name="connsiteX67" fmla="*/ 6519837 w 7718489"/>
              <a:gd name="connsiteY67" fmla="*/ 2094693 h 3099991"/>
              <a:gd name="connsiteX68" fmla="*/ 7322633 w 7718489"/>
              <a:gd name="connsiteY68" fmla="*/ 2094693 h 3099991"/>
              <a:gd name="connsiteX69" fmla="*/ 7257009 w 7718489"/>
              <a:gd name="connsiteY69" fmla="*/ 2360005 h 3099991"/>
              <a:gd name="connsiteX70" fmla="*/ 7658671 w 7718489"/>
              <a:gd name="connsiteY70" fmla="*/ 2360005 h 3099991"/>
              <a:gd name="connsiteX71" fmla="*/ 7657967 w 7718489"/>
              <a:gd name="connsiteY71" fmla="*/ 60698 h 3099991"/>
              <a:gd name="connsiteX72" fmla="*/ 437201 w 7718489"/>
              <a:gd name="connsiteY72" fmla="*/ 0 h 3099991"/>
              <a:gd name="connsiteX73" fmla="*/ 2151170 w 7718489"/>
              <a:gd name="connsiteY73" fmla="*/ 0 h 3099991"/>
              <a:gd name="connsiteX74" fmla="*/ 2151170 w 7718489"/>
              <a:gd name="connsiteY74" fmla="*/ 1410830 h 3099991"/>
              <a:gd name="connsiteX75" fmla="*/ 2292974 w 7718489"/>
              <a:gd name="connsiteY75" fmla="*/ 1410830 h 3099991"/>
              <a:gd name="connsiteX76" fmla="*/ 2292974 w 7718489"/>
              <a:gd name="connsiteY76" fmla="*/ 0 h 3099991"/>
              <a:gd name="connsiteX77" fmla="*/ 4006767 w 7718489"/>
              <a:gd name="connsiteY77" fmla="*/ 0 h 3099991"/>
              <a:gd name="connsiteX78" fmla="*/ 4006767 w 7718489"/>
              <a:gd name="connsiteY78" fmla="*/ 1408543 h 3099991"/>
              <a:gd name="connsiteX79" fmla="*/ 4148748 w 7718489"/>
              <a:gd name="connsiteY79" fmla="*/ 1408543 h 3099991"/>
              <a:gd name="connsiteX80" fmla="*/ 4148748 w 7718489"/>
              <a:gd name="connsiteY80" fmla="*/ 0 h 3099991"/>
              <a:gd name="connsiteX81" fmla="*/ 5862013 w 7718489"/>
              <a:gd name="connsiteY81" fmla="*/ 0 h 3099991"/>
              <a:gd name="connsiteX82" fmla="*/ 5862013 w 7718489"/>
              <a:gd name="connsiteY82" fmla="*/ 1684411 h 3099991"/>
              <a:gd name="connsiteX83" fmla="*/ 6005048 w 7718489"/>
              <a:gd name="connsiteY83" fmla="*/ 1546829 h 3099991"/>
              <a:gd name="connsiteX84" fmla="*/ 6005048 w 7718489"/>
              <a:gd name="connsiteY84" fmla="*/ 0 h 3099991"/>
              <a:gd name="connsiteX85" fmla="*/ 7718489 w 7718489"/>
              <a:gd name="connsiteY85" fmla="*/ 0 h 3099991"/>
              <a:gd name="connsiteX86" fmla="*/ 7718489 w 7718489"/>
              <a:gd name="connsiteY86" fmla="*/ 2420175 h 3099991"/>
              <a:gd name="connsiteX87" fmla="*/ 7242406 w 7718489"/>
              <a:gd name="connsiteY87" fmla="*/ 2420175 h 3099991"/>
              <a:gd name="connsiteX88" fmla="*/ 7097963 w 7718489"/>
              <a:gd name="connsiteY88" fmla="*/ 3004810 h 3099991"/>
              <a:gd name="connsiteX89" fmla="*/ 6322965 w 7718489"/>
              <a:gd name="connsiteY89" fmla="*/ 3099991 h 3099991"/>
              <a:gd name="connsiteX90" fmla="*/ 5729357 w 7718489"/>
              <a:gd name="connsiteY90" fmla="*/ 2923000 h 3099991"/>
              <a:gd name="connsiteX91" fmla="*/ 5555532 w 7718489"/>
              <a:gd name="connsiteY91" fmla="*/ 2420175 h 3099991"/>
              <a:gd name="connsiteX92" fmla="*/ 5314324 w 7718489"/>
              <a:gd name="connsiteY92" fmla="*/ 2420175 h 3099991"/>
              <a:gd name="connsiteX93" fmla="*/ 5178853 w 7718489"/>
              <a:gd name="connsiteY93" fmla="*/ 3064101 h 3099991"/>
              <a:gd name="connsiteX94" fmla="*/ 4761709 w 7718489"/>
              <a:gd name="connsiteY94" fmla="*/ 3064101 h 3099991"/>
              <a:gd name="connsiteX95" fmla="*/ 4899466 w 7718489"/>
              <a:gd name="connsiteY95" fmla="*/ 2420175 h 3099991"/>
              <a:gd name="connsiteX96" fmla="*/ 4632396 w 7718489"/>
              <a:gd name="connsiteY96" fmla="*/ 2420175 h 3099991"/>
              <a:gd name="connsiteX97" fmla="*/ 4224576 w 7718489"/>
              <a:gd name="connsiteY97" fmla="*/ 3064101 h 3099991"/>
              <a:gd name="connsiteX98" fmla="*/ 3869009 w 7718489"/>
              <a:gd name="connsiteY98" fmla="*/ 3064101 h 3099991"/>
              <a:gd name="connsiteX99" fmla="*/ 3863907 w 7718489"/>
              <a:gd name="connsiteY99" fmla="*/ 2420175 h 3099991"/>
              <a:gd name="connsiteX100" fmla="*/ 3673193 w 7718489"/>
              <a:gd name="connsiteY100" fmla="*/ 2420175 h 3099991"/>
              <a:gd name="connsiteX101" fmla="*/ 3493562 w 7718489"/>
              <a:gd name="connsiteY101" fmla="*/ 3064101 h 3099991"/>
              <a:gd name="connsiteX102" fmla="*/ 3069732 w 7718489"/>
              <a:gd name="connsiteY102" fmla="*/ 3064101 h 3099991"/>
              <a:gd name="connsiteX103" fmla="*/ 3255345 w 7718489"/>
              <a:gd name="connsiteY103" fmla="*/ 2420175 h 3099991"/>
              <a:gd name="connsiteX104" fmla="*/ 2319717 w 7718489"/>
              <a:gd name="connsiteY104" fmla="*/ 2420175 h 3099991"/>
              <a:gd name="connsiteX105" fmla="*/ 2319717 w 7718489"/>
              <a:gd name="connsiteY105" fmla="*/ 2421934 h 3099991"/>
              <a:gd name="connsiteX106" fmla="*/ 2227350 w 7718489"/>
              <a:gd name="connsiteY106" fmla="*/ 2421934 h 3099991"/>
              <a:gd name="connsiteX107" fmla="*/ 2035228 w 7718489"/>
              <a:gd name="connsiteY107" fmla="*/ 3065860 h 3099991"/>
              <a:gd name="connsiteX108" fmla="*/ 1614917 w 7718489"/>
              <a:gd name="connsiteY108" fmla="*/ 3065860 h 3099991"/>
              <a:gd name="connsiteX109" fmla="*/ 1809678 w 7718489"/>
              <a:gd name="connsiteY109" fmla="*/ 2420175 h 3099991"/>
              <a:gd name="connsiteX110" fmla="*/ 1107517 w 7718489"/>
              <a:gd name="connsiteY110" fmla="*/ 2420175 h 3099991"/>
              <a:gd name="connsiteX111" fmla="*/ 1417165 w 7718489"/>
              <a:gd name="connsiteY111" fmla="*/ 3065860 h 3099991"/>
              <a:gd name="connsiteX112" fmla="*/ 952694 w 7718489"/>
              <a:gd name="connsiteY112" fmla="*/ 3065860 h 3099991"/>
              <a:gd name="connsiteX113" fmla="*/ 633722 w 7718489"/>
              <a:gd name="connsiteY113" fmla="*/ 2420175 h 3099991"/>
              <a:gd name="connsiteX114" fmla="*/ 578126 w 7718489"/>
              <a:gd name="connsiteY114" fmla="*/ 2420175 h 3099991"/>
              <a:gd name="connsiteX115" fmla="*/ 384596 w 7718489"/>
              <a:gd name="connsiteY115" fmla="*/ 3065860 h 3099991"/>
              <a:gd name="connsiteX116" fmla="*/ 0 w 7718489"/>
              <a:gd name="connsiteY116" fmla="*/ 3065860 h 3099991"/>
              <a:gd name="connsiteX117" fmla="*/ 437201 w 7718489"/>
              <a:gd name="connsiteY117" fmla="*/ 1607879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18489" h="3099991">
                <a:moveTo>
                  <a:pt x="6058533" y="2420175"/>
                </a:moveTo>
                <a:cubicBezTo>
                  <a:pt x="6061876" y="2669124"/>
                  <a:pt x="6221626" y="2775917"/>
                  <a:pt x="6451222" y="2775917"/>
                </a:cubicBezTo>
                <a:cubicBezTo>
                  <a:pt x="6541125" y="2774668"/>
                  <a:pt x="6630730" y="2765432"/>
                  <a:pt x="6718997" y="2748296"/>
                </a:cubicBezTo>
                <a:lnTo>
                  <a:pt x="6800455" y="2420175"/>
                </a:lnTo>
                <a:close/>
                <a:moveTo>
                  <a:pt x="5035465" y="1789620"/>
                </a:moveTo>
                <a:lnTo>
                  <a:pt x="4672157" y="2360005"/>
                </a:lnTo>
                <a:lnTo>
                  <a:pt x="4912310" y="2360005"/>
                </a:lnTo>
                <a:close/>
                <a:moveTo>
                  <a:pt x="3858453" y="1764813"/>
                </a:moveTo>
                <a:lnTo>
                  <a:pt x="3690962" y="2360005"/>
                </a:lnTo>
                <a:lnTo>
                  <a:pt x="3864435" y="2360005"/>
                </a:lnTo>
                <a:close/>
                <a:moveTo>
                  <a:pt x="2514654" y="1671568"/>
                </a:moveTo>
                <a:cubicBezTo>
                  <a:pt x="2492486" y="1671568"/>
                  <a:pt x="2469438" y="1672623"/>
                  <a:pt x="2445687" y="1672623"/>
                </a:cubicBezTo>
                <a:lnTo>
                  <a:pt x="2392026" y="1874949"/>
                </a:lnTo>
                <a:lnTo>
                  <a:pt x="2369859" y="1961686"/>
                </a:lnTo>
                <a:lnTo>
                  <a:pt x="2322884" y="2135863"/>
                </a:lnTo>
                <a:lnTo>
                  <a:pt x="2424575" y="2135863"/>
                </a:lnTo>
                <a:cubicBezTo>
                  <a:pt x="2441816" y="2135863"/>
                  <a:pt x="2459762" y="2135863"/>
                  <a:pt x="2483161" y="2135863"/>
                </a:cubicBezTo>
                <a:cubicBezTo>
                  <a:pt x="2500931" y="2135863"/>
                  <a:pt x="2516589" y="2133575"/>
                  <a:pt x="2531895" y="2133575"/>
                </a:cubicBezTo>
                <a:lnTo>
                  <a:pt x="2532423" y="2133575"/>
                </a:lnTo>
                <a:cubicBezTo>
                  <a:pt x="2728240" y="2118621"/>
                  <a:pt x="2788938" y="2043848"/>
                  <a:pt x="2837145" y="1896765"/>
                </a:cubicBezTo>
                <a:cubicBezTo>
                  <a:pt x="2865118" y="1811437"/>
                  <a:pt x="2867933" y="1755137"/>
                  <a:pt x="2844358" y="1722589"/>
                </a:cubicBezTo>
                <a:cubicBezTo>
                  <a:pt x="2813393" y="1679308"/>
                  <a:pt x="2728240" y="1671568"/>
                  <a:pt x="2593473" y="1671568"/>
                </a:cubicBezTo>
                <a:close/>
                <a:moveTo>
                  <a:pt x="4208566" y="61049"/>
                </a:moveTo>
                <a:lnTo>
                  <a:pt x="4208566" y="2360885"/>
                </a:lnTo>
                <a:lnTo>
                  <a:pt x="4252198" y="2360885"/>
                </a:lnTo>
                <a:lnTo>
                  <a:pt x="4854779" y="1410830"/>
                </a:lnTo>
                <a:lnTo>
                  <a:pt x="5528086" y="1410830"/>
                </a:lnTo>
                <a:lnTo>
                  <a:pt x="5329102" y="2360005"/>
                </a:lnTo>
                <a:lnTo>
                  <a:pt x="5563097" y="2360005"/>
                </a:lnTo>
                <a:cubicBezTo>
                  <a:pt x="5567865" y="2312924"/>
                  <a:pt x="5576275" y="2266266"/>
                  <a:pt x="5588256" y="2220488"/>
                </a:cubicBezTo>
                <a:cubicBezTo>
                  <a:pt x="5629319" y="2056480"/>
                  <a:pt x="5701348" y="1901815"/>
                  <a:pt x="5800435" y="1764813"/>
                </a:cubicBezTo>
                <a:lnTo>
                  <a:pt x="5801491" y="1435285"/>
                </a:lnTo>
                <a:lnTo>
                  <a:pt x="5800787" y="61049"/>
                </a:lnTo>
                <a:close/>
                <a:moveTo>
                  <a:pt x="2354376" y="61049"/>
                </a:moveTo>
                <a:lnTo>
                  <a:pt x="2354376" y="1408015"/>
                </a:lnTo>
                <a:lnTo>
                  <a:pt x="2671061" y="1408015"/>
                </a:lnTo>
                <a:cubicBezTo>
                  <a:pt x="2861952" y="1408015"/>
                  <a:pt x="3077121" y="1396931"/>
                  <a:pt x="3184442" y="1525364"/>
                </a:cubicBezTo>
                <a:cubicBezTo>
                  <a:pt x="3255872" y="1611749"/>
                  <a:pt x="3271706" y="1726635"/>
                  <a:pt x="3238279" y="1902571"/>
                </a:cubicBezTo>
                <a:cubicBezTo>
                  <a:pt x="3197286" y="2128297"/>
                  <a:pt x="3066389" y="2280306"/>
                  <a:pt x="2851219" y="2360005"/>
                </a:cubicBezTo>
                <a:lnTo>
                  <a:pt x="3273466" y="2360005"/>
                </a:lnTo>
                <a:lnTo>
                  <a:pt x="3546695" y="1408543"/>
                </a:lnTo>
                <a:lnTo>
                  <a:pt x="3944662" y="1408543"/>
                </a:lnTo>
                <a:lnTo>
                  <a:pt x="3944662" y="61049"/>
                </a:lnTo>
                <a:close/>
                <a:moveTo>
                  <a:pt x="498603" y="61049"/>
                </a:moveTo>
                <a:lnTo>
                  <a:pt x="498603" y="1410830"/>
                </a:lnTo>
                <a:lnTo>
                  <a:pt x="881440" y="1410830"/>
                </a:lnTo>
                <a:lnTo>
                  <a:pt x="676826" y="2091351"/>
                </a:lnTo>
                <a:lnTo>
                  <a:pt x="1308612" y="1412062"/>
                </a:lnTo>
                <a:lnTo>
                  <a:pt x="1827624" y="1412062"/>
                </a:lnTo>
                <a:lnTo>
                  <a:pt x="1019725" y="2237729"/>
                </a:lnTo>
                <a:lnTo>
                  <a:pt x="1078312" y="2360885"/>
                </a:lnTo>
                <a:lnTo>
                  <a:pt x="1827624" y="2360885"/>
                </a:lnTo>
                <a:lnTo>
                  <a:pt x="1836596" y="2333966"/>
                </a:lnTo>
                <a:lnTo>
                  <a:pt x="2064434" y="1575506"/>
                </a:lnTo>
                <a:lnTo>
                  <a:pt x="2089416" y="1492992"/>
                </a:lnTo>
                <a:lnTo>
                  <a:pt x="2089416" y="61049"/>
                </a:lnTo>
                <a:close/>
                <a:moveTo>
                  <a:pt x="6065395" y="60698"/>
                </a:moveTo>
                <a:lnTo>
                  <a:pt x="6065395" y="1503372"/>
                </a:lnTo>
                <a:cubicBezTo>
                  <a:pt x="6304668" y="1347317"/>
                  <a:pt x="6581591" y="1317056"/>
                  <a:pt x="6770898" y="1317056"/>
                </a:cubicBezTo>
                <a:cubicBezTo>
                  <a:pt x="7037265" y="1317056"/>
                  <a:pt x="7242406" y="1373884"/>
                  <a:pt x="7344274" y="1514632"/>
                </a:cubicBezTo>
                <a:cubicBezTo>
                  <a:pt x="7434353" y="1644649"/>
                  <a:pt x="7402860" y="1785926"/>
                  <a:pt x="7383859" y="1868792"/>
                </a:cubicBezTo>
                <a:lnTo>
                  <a:pt x="6906017" y="1868792"/>
                </a:lnTo>
                <a:cubicBezTo>
                  <a:pt x="6923434" y="1691096"/>
                  <a:pt x="6795705" y="1642186"/>
                  <a:pt x="6667272" y="1642186"/>
                </a:cubicBezTo>
                <a:cubicBezTo>
                  <a:pt x="6342669" y="1642186"/>
                  <a:pt x="6154418" y="1924739"/>
                  <a:pt x="6084044" y="2210811"/>
                </a:cubicBezTo>
                <a:cubicBezTo>
                  <a:pt x="6076479" y="2244239"/>
                  <a:pt x="6071376" y="2275556"/>
                  <a:pt x="6065395" y="2305465"/>
                </a:cubicBezTo>
                <a:lnTo>
                  <a:pt x="6065395" y="2360005"/>
                </a:lnTo>
                <a:lnTo>
                  <a:pt x="6453685" y="2360005"/>
                </a:lnTo>
                <a:lnTo>
                  <a:pt x="6519837" y="2094693"/>
                </a:lnTo>
                <a:lnTo>
                  <a:pt x="7322633" y="2094693"/>
                </a:lnTo>
                <a:lnTo>
                  <a:pt x="7257009" y="2360005"/>
                </a:lnTo>
                <a:lnTo>
                  <a:pt x="7658671" y="2360005"/>
                </a:lnTo>
                <a:lnTo>
                  <a:pt x="7657967" y="60698"/>
                </a:lnTo>
                <a:close/>
                <a:moveTo>
                  <a:pt x="437201" y="0"/>
                </a:moveTo>
                <a:lnTo>
                  <a:pt x="2151170" y="0"/>
                </a:lnTo>
                <a:lnTo>
                  <a:pt x="2151170" y="1410830"/>
                </a:lnTo>
                <a:lnTo>
                  <a:pt x="2292974" y="1410830"/>
                </a:lnTo>
                <a:lnTo>
                  <a:pt x="2292974" y="0"/>
                </a:lnTo>
                <a:lnTo>
                  <a:pt x="4006767" y="0"/>
                </a:lnTo>
                <a:lnTo>
                  <a:pt x="4006767" y="1408543"/>
                </a:lnTo>
                <a:lnTo>
                  <a:pt x="4148748" y="1408543"/>
                </a:lnTo>
                <a:lnTo>
                  <a:pt x="4148748" y="0"/>
                </a:lnTo>
                <a:lnTo>
                  <a:pt x="5862013" y="0"/>
                </a:lnTo>
                <a:lnTo>
                  <a:pt x="5862013" y="1684411"/>
                </a:lnTo>
                <a:cubicBezTo>
                  <a:pt x="5905345" y="1634234"/>
                  <a:pt x="5953218" y="1588174"/>
                  <a:pt x="6005048" y="1546829"/>
                </a:cubicBezTo>
                <a:lnTo>
                  <a:pt x="6005048" y="0"/>
                </a:lnTo>
                <a:lnTo>
                  <a:pt x="7718489" y="0"/>
                </a:lnTo>
                <a:lnTo>
                  <a:pt x="7718489" y="2420175"/>
                </a:lnTo>
                <a:lnTo>
                  <a:pt x="7242406" y="2420175"/>
                </a:lnTo>
                <a:lnTo>
                  <a:pt x="7097963" y="3004810"/>
                </a:lnTo>
                <a:cubicBezTo>
                  <a:pt x="6843929" y="3064980"/>
                  <a:pt x="6584019" y="3096913"/>
                  <a:pt x="6322965" y="3099991"/>
                </a:cubicBezTo>
                <a:cubicBezTo>
                  <a:pt x="6139112" y="3099991"/>
                  <a:pt x="5891218" y="3071490"/>
                  <a:pt x="5729357" y="2923000"/>
                </a:cubicBezTo>
                <a:cubicBezTo>
                  <a:pt x="5597053" y="2801076"/>
                  <a:pt x="5546031" y="2619686"/>
                  <a:pt x="5555532" y="2420175"/>
                </a:cubicBezTo>
                <a:lnTo>
                  <a:pt x="5314324" y="2420175"/>
                </a:lnTo>
                <a:lnTo>
                  <a:pt x="5178853" y="3064101"/>
                </a:lnTo>
                <a:lnTo>
                  <a:pt x="4761709" y="3064101"/>
                </a:lnTo>
                <a:lnTo>
                  <a:pt x="4899466" y="2420175"/>
                </a:lnTo>
                <a:lnTo>
                  <a:pt x="4632396" y="2420175"/>
                </a:lnTo>
                <a:lnTo>
                  <a:pt x="4224576" y="3064101"/>
                </a:lnTo>
                <a:lnTo>
                  <a:pt x="3869009" y="3064101"/>
                </a:lnTo>
                <a:lnTo>
                  <a:pt x="3863907" y="2420175"/>
                </a:lnTo>
                <a:lnTo>
                  <a:pt x="3673193" y="2420175"/>
                </a:lnTo>
                <a:lnTo>
                  <a:pt x="3493562" y="3064101"/>
                </a:lnTo>
                <a:lnTo>
                  <a:pt x="3069732" y="3064101"/>
                </a:lnTo>
                <a:lnTo>
                  <a:pt x="3255345" y="2420175"/>
                </a:lnTo>
                <a:lnTo>
                  <a:pt x="2319717" y="2420175"/>
                </a:lnTo>
                <a:lnTo>
                  <a:pt x="2319717" y="2421934"/>
                </a:lnTo>
                <a:lnTo>
                  <a:pt x="2227350" y="2421934"/>
                </a:lnTo>
                <a:lnTo>
                  <a:pt x="2035228" y="3065860"/>
                </a:lnTo>
                <a:lnTo>
                  <a:pt x="1614917" y="3065860"/>
                </a:lnTo>
                <a:lnTo>
                  <a:pt x="1809678" y="2420175"/>
                </a:lnTo>
                <a:lnTo>
                  <a:pt x="1107517" y="2420175"/>
                </a:lnTo>
                <a:lnTo>
                  <a:pt x="1417165" y="3065860"/>
                </a:lnTo>
                <a:lnTo>
                  <a:pt x="952694" y="3065860"/>
                </a:lnTo>
                <a:lnTo>
                  <a:pt x="633722" y="2420175"/>
                </a:lnTo>
                <a:lnTo>
                  <a:pt x="578126" y="2420175"/>
                </a:lnTo>
                <a:lnTo>
                  <a:pt x="384596" y="3065860"/>
                </a:lnTo>
                <a:lnTo>
                  <a:pt x="0" y="3065860"/>
                </a:lnTo>
                <a:lnTo>
                  <a:pt x="437201" y="160787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1625893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FINAL SLIDE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CB56A4-D08B-4353-9FB8-0DC3EE984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85" t="1" r="25611" b="441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8B69055-DC25-49C8-9B89-81E75E56EDE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5" t="22610" r="9010" b="22550"/>
          <a:stretch>
            <a:fillRect/>
          </a:stretch>
        </p:blipFill>
        <p:spPr>
          <a:xfrm flipH="1">
            <a:off x="2238565" y="1882444"/>
            <a:ext cx="7709732" cy="3096473"/>
          </a:xfrm>
          <a:custGeom>
            <a:avLst/>
            <a:gdLst>
              <a:gd name="connsiteX0" fmla="*/ 1658073 w 7709732"/>
              <a:gd name="connsiteY0" fmla="*/ 2417428 h 3096473"/>
              <a:gd name="connsiteX1" fmla="*/ 1265829 w 7709732"/>
              <a:gd name="connsiteY1" fmla="*/ 2772767 h 3096473"/>
              <a:gd name="connsiteX2" fmla="*/ 998358 w 7709732"/>
              <a:gd name="connsiteY2" fmla="*/ 2745177 h 3096473"/>
              <a:gd name="connsiteX3" fmla="*/ 916992 w 7709732"/>
              <a:gd name="connsiteY3" fmla="*/ 2417428 h 3096473"/>
              <a:gd name="connsiteX4" fmla="*/ 2679980 w 7709732"/>
              <a:gd name="connsiteY4" fmla="*/ 1787589 h 3096473"/>
              <a:gd name="connsiteX5" fmla="*/ 3042876 w 7709732"/>
              <a:gd name="connsiteY5" fmla="*/ 2357327 h 3096473"/>
              <a:gd name="connsiteX6" fmla="*/ 2802996 w 7709732"/>
              <a:gd name="connsiteY6" fmla="*/ 2357327 h 3096473"/>
              <a:gd name="connsiteX7" fmla="*/ 3855657 w 7709732"/>
              <a:gd name="connsiteY7" fmla="*/ 1762811 h 3096473"/>
              <a:gd name="connsiteX8" fmla="*/ 4022958 w 7709732"/>
              <a:gd name="connsiteY8" fmla="*/ 2357327 h 3096473"/>
              <a:gd name="connsiteX9" fmla="*/ 3849682 w 7709732"/>
              <a:gd name="connsiteY9" fmla="*/ 2357327 h 3096473"/>
              <a:gd name="connsiteX10" fmla="*/ 5197931 w 7709732"/>
              <a:gd name="connsiteY10" fmla="*/ 1669671 h 3096473"/>
              <a:gd name="connsiteX11" fmla="*/ 5266820 w 7709732"/>
              <a:gd name="connsiteY11" fmla="*/ 1670725 h 3096473"/>
              <a:gd name="connsiteX12" fmla="*/ 5320420 w 7709732"/>
              <a:gd name="connsiteY12" fmla="*/ 1872822 h 3096473"/>
              <a:gd name="connsiteX13" fmla="*/ 5342562 w 7709732"/>
              <a:gd name="connsiteY13" fmla="*/ 1959460 h 3096473"/>
              <a:gd name="connsiteX14" fmla="*/ 5389484 w 7709732"/>
              <a:gd name="connsiteY14" fmla="*/ 2133439 h 3096473"/>
              <a:gd name="connsiteX15" fmla="*/ 5287908 w 7709732"/>
              <a:gd name="connsiteY15" fmla="*/ 2133439 h 3096473"/>
              <a:gd name="connsiteX16" fmla="*/ 5229388 w 7709732"/>
              <a:gd name="connsiteY16" fmla="*/ 2133439 h 3096473"/>
              <a:gd name="connsiteX17" fmla="*/ 5180709 w 7709732"/>
              <a:gd name="connsiteY17" fmla="*/ 2131154 h 3096473"/>
              <a:gd name="connsiteX18" fmla="*/ 5180182 w 7709732"/>
              <a:gd name="connsiteY18" fmla="*/ 2131154 h 3096473"/>
              <a:gd name="connsiteX19" fmla="*/ 4875806 w 7709732"/>
              <a:gd name="connsiteY19" fmla="*/ 1894613 h 3096473"/>
              <a:gd name="connsiteX20" fmla="*/ 4868601 w 7709732"/>
              <a:gd name="connsiteY20" fmla="*/ 1720634 h 3096473"/>
              <a:gd name="connsiteX21" fmla="*/ 5119201 w 7709732"/>
              <a:gd name="connsiteY21" fmla="*/ 1669671 h 3096473"/>
              <a:gd name="connsiteX22" fmla="*/ 3505941 w 7709732"/>
              <a:gd name="connsiteY22" fmla="*/ 60980 h 3096473"/>
              <a:gd name="connsiteX23" fmla="*/ 3505941 w 7709732"/>
              <a:gd name="connsiteY23" fmla="*/ 2358205 h 3096473"/>
              <a:gd name="connsiteX24" fmla="*/ 3462358 w 7709732"/>
              <a:gd name="connsiteY24" fmla="*/ 2358205 h 3096473"/>
              <a:gd name="connsiteX25" fmla="*/ 2860461 w 7709732"/>
              <a:gd name="connsiteY25" fmla="*/ 1409229 h 3096473"/>
              <a:gd name="connsiteX26" fmla="*/ 2187918 w 7709732"/>
              <a:gd name="connsiteY26" fmla="*/ 1409229 h 3096473"/>
              <a:gd name="connsiteX27" fmla="*/ 2386676 w 7709732"/>
              <a:gd name="connsiteY27" fmla="*/ 2357327 h 3096473"/>
              <a:gd name="connsiteX28" fmla="*/ 2152947 w 7709732"/>
              <a:gd name="connsiteY28" fmla="*/ 2357327 h 3096473"/>
              <a:gd name="connsiteX29" fmla="*/ 2127816 w 7709732"/>
              <a:gd name="connsiteY29" fmla="*/ 2217968 h 3096473"/>
              <a:gd name="connsiteX30" fmla="*/ 1915878 w 7709732"/>
              <a:gd name="connsiteY30" fmla="*/ 1762811 h 3096473"/>
              <a:gd name="connsiteX31" fmla="*/ 1914824 w 7709732"/>
              <a:gd name="connsiteY31" fmla="*/ 1433657 h 3096473"/>
              <a:gd name="connsiteX32" fmla="*/ 1915527 w 7709732"/>
              <a:gd name="connsiteY32" fmla="*/ 60980 h 3096473"/>
              <a:gd name="connsiteX33" fmla="*/ 5358027 w 7709732"/>
              <a:gd name="connsiteY33" fmla="*/ 60980 h 3096473"/>
              <a:gd name="connsiteX34" fmla="*/ 5358027 w 7709732"/>
              <a:gd name="connsiteY34" fmla="*/ 1406417 h 3096473"/>
              <a:gd name="connsiteX35" fmla="*/ 5041702 w 7709732"/>
              <a:gd name="connsiteY35" fmla="*/ 1406417 h 3096473"/>
              <a:gd name="connsiteX36" fmla="*/ 4528903 w 7709732"/>
              <a:gd name="connsiteY36" fmla="*/ 1523633 h 3096473"/>
              <a:gd name="connsiteX37" fmla="*/ 4475127 w 7709732"/>
              <a:gd name="connsiteY37" fmla="*/ 1900412 h 3096473"/>
              <a:gd name="connsiteX38" fmla="*/ 4861747 w 7709732"/>
              <a:gd name="connsiteY38" fmla="*/ 2357327 h 3096473"/>
              <a:gd name="connsiteX39" fmla="*/ 4439980 w 7709732"/>
              <a:gd name="connsiteY39" fmla="*/ 2357327 h 3096473"/>
              <a:gd name="connsiteX40" fmla="*/ 4167061 w 7709732"/>
              <a:gd name="connsiteY40" fmla="*/ 1406945 h 3096473"/>
              <a:gd name="connsiteX41" fmla="*/ 3769546 w 7709732"/>
              <a:gd name="connsiteY41" fmla="*/ 1406945 h 3096473"/>
              <a:gd name="connsiteX42" fmla="*/ 3769546 w 7709732"/>
              <a:gd name="connsiteY42" fmla="*/ 60980 h 3096473"/>
              <a:gd name="connsiteX43" fmla="*/ 7211695 w 7709732"/>
              <a:gd name="connsiteY43" fmla="*/ 60980 h 3096473"/>
              <a:gd name="connsiteX44" fmla="*/ 7211695 w 7709732"/>
              <a:gd name="connsiteY44" fmla="*/ 1409229 h 3096473"/>
              <a:gd name="connsiteX45" fmla="*/ 6829292 w 7709732"/>
              <a:gd name="connsiteY45" fmla="*/ 1409229 h 3096473"/>
              <a:gd name="connsiteX46" fmla="*/ 7033674 w 7709732"/>
              <a:gd name="connsiteY46" fmla="*/ 2088977 h 3096473"/>
              <a:gd name="connsiteX47" fmla="*/ 6402604 w 7709732"/>
              <a:gd name="connsiteY47" fmla="*/ 1410459 h 3096473"/>
              <a:gd name="connsiteX48" fmla="*/ 5884182 w 7709732"/>
              <a:gd name="connsiteY48" fmla="*/ 1410459 h 3096473"/>
              <a:gd name="connsiteX49" fmla="*/ 6691164 w 7709732"/>
              <a:gd name="connsiteY49" fmla="*/ 2235190 h 3096473"/>
              <a:gd name="connsiteX50" fmla="*/ 6632643 w 7709732"/>
              <a:gd name="connsiteY50" fmla="*/ 2358205 h 3096473"/>
              <a:gd name="connsiteX51" fmla="*/ 5884182 w 7709732"/>
              <a:gd name="connsiteY51" fmla="*/ 2358205 h 3096473"/>
              <a:gd name="connsiteX52" fmla="*/ 5875219 w 7709732"/>
              <a:gd name="connsiteY52" fmla="*/ 2331318 h 3096473"/>
              <a:gd name="connsiteX53" fmla="*/ 5647641 w 7709732"/>
              <a:gd name="connsiteY53" fmla="*/ 1573718 h 3096473"/>
              <a:gd name="connsiteX54" fmla="*/ 5622686 w 7709732"/>
              <a:gd name="connsiteY54" fmla="*/ 1491298 h 3096473"/>
              <a:gd name="connsiteX55" fmla="*/ 5622686 w 7709732"/>
              <a:gd name="connsiteY55" fmla="*/ 60980 h 3096473"/>
              <a:gd name="connsiteX56" fmla="*/ 1651219 w 7709732"/>
              <a:gd name="connsiteY56" fmla="*/ 60629 h 3096473"/>
              <a:gd name="connsiteX57" fmla="*/ 1651219 w 7709732"/>
              <a:gd name="connsiteY57" fmla="*/ 1501666 h 3096473"/>
              <a:gd name="connsiteX58" fmla="*/ 946516 w 7709732"/>
              <a:gd name="connsiteY58" fmla="*/ 1315562 h 3096473"/>
              <a:gd name="connsiteX59" fmla="*/ 373791 w 7709732"/>
              <a:gd name="connsiteY59" fmla="*/ 1512914 h 3096473"/>
              <a:gd name="connsiteX60" fmla="*/ 334250 w 7709732"/>
              <a:gd name="connsiteY60" fmla="*/ 1866671 h 3096473"/>
              <a:gd name="connsiteX61" fmla="*/ 811550 w 7709732"/>
              <a:gd name="connsiteY61" fmla="*/ 1866671 h 3096473"/>
              <a:gd name="connsiteX62" fmla="*/ 1050025 w 7709732"/>
              <a:gd name="connsiteY62" fmla="*/ 1640322 h 3096473"/>
              <a:gd name="connsiteX63" fmla="*/ 1632591 w 7709732"/>
              <a:gd name="connsiteY63" fmla="*/ 2208302 h 3096473"/>
              <a:gd name="connsiteX64" fmla="*/ 1651219 w 7709732"/>
              <a:gd name="connsiteY64" fmla="*/ 2302848 h 3096473"/>
              <a:gd name="connsiteX65" fmla="*/ 1651219 w 7709732"/>
              <a:gd name="connsiteY65" fmla="*/ 2357327 h 3096473"/>
              <a:gd name="connsiteX66" fmla="*/ 1263369 w 7709732"/>
              <a:gd name="connsiteY66" fmla="*/ 2357327 h 3096473"/>
              <a:gd name="connsiteX67" fmla="*/ 1197292 w 7709732"/>
              <a:gd name="connsiteY67" fmla="*/ 2092316 h 3096473"/>
              <a:gd name="connsiteX68" fmla="*/ 395407 w 7709732"/>
              <a:gd name="connsiteY68" fmla="*/ 2092316 h 3096473"/>
              <a:gd name="connsiteX69" fmla="*/ 460957 w 7709732"/>
              <a:gd name="connsiteY69" fmla="*/ 2357327 h 3096473"/>
              <a:gd name="connsiteX70" fmla="*/ 59750 w 7709732"/>
              <a:gd name="connsiteY70" fmla="*/ 2357327 h 3096473"/>
              <a:gd name="connsiteX71" fmla="*/ 60453 w 7709732"/>
              <a:gd name="connsiteY71" fmla="*/ 60629 h 3096473"/>
              <a:gd name="connsiteX72" fmla="*/ 7273027 w 7709732"/>
              <a:gd name="connsiteY72" fmla="*/ 0 h 3096473"/>
              <a:gd name="connsiteX73" fmla="*/ 5561003 w 7709732"/>
              <a:gd name="connsiteY73" fmla="*/ 0 h 3096473"/>
              <a:gd name="connsiteX74" fmla="*/ 5561003 w 7709732"/>
              <a:gd name="connsiteY74" fmla="*/ 1409229 h 3096473"/>
              <a:gd name="connsiteX75" fmla="*/ 5419359 w 7709732"/>
              <a:gd name="connsiteY75" fmla="*/ 1409229 h 3096473"/>
              <a:gd name="connsiteX76" fmla="*/ 5419359 w 7709732"/>
              <a:gd name="connsiteY76" fmla="*/ 0 h 3096473"/>
              <a:gd name="connsiteX77" fmla="*/ 3707511 w 7709732"/>
              <a:gd name="connsiteY77" fmla="*/ 0 h 3096473"/>
              <a:gd name="connsiteX78" fmla="*/ 3707511 w 7709732"/>
              <a:gd name="connsiteY78" fmla="*/ 1406945 h 3096473"/>
              <a:gd name="connsiteX79" fmla="*/ 3565692 w 7709732"/>
              <a:gd name="connsiteY79" fmla="*/ 1406945 h 3096473"/>
              <a:gd name="connsiteX80" fmla="*/ 3565692 w 7709732"/>
              <a:gd name="connsiteY80" fmla="*/ 0 h 3096473"/>
              <a:gd name="connsiteX81" fmla="*/ 1854370 w 7709732"/>
              <a:gd name="connsiteY81" fmla="*/ 0 h 3096473"/>
              <a:gd name="connsiteX82" fmla="*/ 1854370 w 7709732"/>
              <a:gd name="connsiteY82" fmla="*/ 1682499 h 3096473"/>
              <a:gd name="connsiteX83" fmla="*/ 1711497 w 7709732"/>
              <a:gd name="connsiteY83" fmla="*/ 1545073 h 3096473"/>
              <a:gd name="connsiteX84" fmla="*/ 1711497 w 7709732"/>
              <a:gd name="connsiteY84" fmla="*/ 0 h 3096473"/>
              <a:gd name="connsiteX85" fmla="*/ 0 w 7709732"/>
              <a:gd name="connsiteY85" fmla="*/ 0 h 3096473"/>
              <a:gd name="connsiteX86" fmla="*/ 0 w 7709732"/>
              <a:gd name="connsiteY86" fmla="*/ 2417428 h 3096473"/>
              <a:gd name="connsiteX87" fmla="*/ 475543 w 7709732"/>
              <a:gd name="connsiteY87" fmla="*/ 2417428 h 3096473"/>
              <a:gd name="connsiteX88" fmla="*/ 619822 w 7709732"/>
              <a:gd name="connsiteY88" fmla="*/ 3001400 h 3096473"/>
              <a:gd name="connsiteX89" fmla="*/ 1393941 w 7709732"/>
              <a:gd name="connsiteY89" fmla="*/ 3096473 h 3096473"/>
              <a:gd name="connsiteX90" fmla="*/ 1986876 w 7709732"/>
              <a:gd name="connsiteY90" fmla="*/ 2919683 h 3096473"/>
              <a:gd name="connsiteX91" fmla="*/ 2160503 w 7709732"/>
              <a:gd name="connsiteY91" fmla="*/ 2417428 h 3096473"/>
              <a:gd name="connsiteX92" fmla="*/ 2401438 w 7709732"/>
              <a:gd name="connsiteY92" fmla="*/ 2417428 h 3096473"/>
              <a:gd name="connsiteX93" fmla="*/ 2536755 w 7709732"/>
              <a:gd name="connsiteY93" fmla="*/ 3060623 h 3096473"/>
              <a:gd name="connsiteX94" fmla="*/ 2953426 w 7709732"/>
              <a:gd name="connsiteY94" fmla="*/ 3060623 h 3096473"/>
              <a:gd name="connsiteX95" fmla="*/ 2815824 w 7709732"/>
              <a:gd name="connsiteY95" fmla="*/ 2417428 h 3096473"/>
              <a:gd name="connsiteX96" fmla="*/ 3082592 w 7709732"/>
              <a:gd name="connsiteY96" fmla="*/ 2417428 h 3096473"/>
              <a:gd name="connsiteX97" fmla="*/ 3489949 w 7709732"/>
              <a:gd name="connsiteY97" fmla="*/ 3060623 h 3096473"/>
              <a:gd name="connsiteX98" fmla="*/ 3845113 w 7709732"/>
              <a:gd name="connsiteY98" fmla="*/ 3060623 h 3096473"/>
              <a:gd name="connsiteX99" fmla="*/ 3850209 w 7709732"/>
              <a:gd name="connsiteY99" fmla="*/ 2417428 h 3096473"/>
              <a:gd name="connsiteX100" fmla="*/ 4040707 w 7709732"/>
              <a:gd name="connsiteY100" fmla="*/ 2417428 h 3096473"/>
              <a:gd name="connsiteX101" fmla="*/ 4220134 w 7709732"/>
              <a:gd name="connsiteY101" fmla="*/ 3060623 h 3096473"/>
              <a:gd name="connsiteX102" fmla="*/ 4643483 w 7709732"/>
              <a:gd name="connsiteY102" fmla="*/ 3060623 h 3096473"/>
              <a:gd name="connsiteX103" fmla="*/ 4458081 w 7709732"/>
              <a:gd name="connsiteY103" fmla="*/ 2417428 h 3096473"/>
              <a:gd name="connsiteX104" fmla="*/ 5392647 w 7709732"/>
              <a:gd name="connsiteY104" fmla="*/ 2417428 h 3096473"/>
              <a:gd name="connsiteX105" fmla="*/ 5392647 w 7709732"/>
              <a:gd name="connsiteY105" fmla="*/ 2419186 h 3096473"/>
              <a:gd name="connsiteX106" fmla="*/ 5484909 w 7709732"/>
              <a:gd name="connsiteY106" fmla="*/ 2419186 h 3096473"/>
              <a:gd name="connsiteX107" fmla="*/ 5676813 w 7709732"/>
              <a:gd name="connsiteY107" fmla="*/ 3062381 h 3096473"/>
              <a:gd name="connsiteX108" fmla="*/ 6096647 w 7709732"/>
              <a:gd name="connsiteY108" fmla="*/ 3062381 h 3096473"/>
              <a:gd name="connsiteX109" fmla="*/ 5902107 w 7709732"/>
              <a:gd name="connsiteY109" fmla="*/ 2417428 h 3096473"/>
              <a:gd name="connsiteX110" fmla="*/ 6603471 w 7709732"/>
              <a:gd name="connsiteY110" fmla="*/ 2417428 h 3096473"/>
              <a:gd name="connsiteX111" fmla="*/ 6294175 w 7709732"/>
              <a:gd name="connsiteY111" fmla="*/ 3062381 h 3096473"/>
              <a:gd name="connsiteX112" fmla="*/ 6758119 w 7709732"/>
              <a:gd name="connsiteY112" fmla="*/ 3062381 h 3096473"/>
              <a:gd name="connsiteX113" fmla="*/ 7076729 w 7709732"/>
              <a:gd name="connsiteY113" fmla="*/ 2417428 h 3096473"/>
              <a:gd name="connsiteX114" fmla="*/ 7132262 w 7709732"/>
              <a:gd name="connsiteY114" fmla="*/ 2417428 h 3096473"/>
              <a:gd name="connsiteX115" fmla="*/ 7325572 w 7709732"/>
              <a:gd name="connsiteY115" fmla="*/ 3062381 h 3096473"/>
              <a:gd name="connsiteX116" fmla="*/ 7709732 w 7709732"/>
              <a:gd name="connsiteY116" fmla="*/ 3062381 h 3096473"/>
              <a:gd name="connsiteX117" fmla="*/ 7273027 w 7709732"/>
              <a:gd name="connsiteY117" fmla="*/ 1606054 h 3096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09732" h="3096473">
                <a:moveTo>
                  <a:pt x="1658073" y="2417428"/>
                </a:moveTo>
                <a:cubicBezTo>
                  <a:pt x="1654734" y="2666095"/>
                  <a:pt x="1495165" y="2772767"/>
                  <a:pt x="1265829" y="2772767"/>
                </a:cubicBezTo>
                <a:cubicBezTo>
                  <a:pt x="1176028" y="2771519"/>
                  <a:pt x="1086525" y="2762293"/>
                  <a:pt x="998358" y="2745177"/>
                </a:cubicBezTo>
                <a:lnTo>
                  <a:pt x="916992" y="2417428"/>
                </a:lnTo>
                <a:close/>
                <a:moveTo>
                  <a:pt x="2679980" y="1787589"/>
                </a:moveTo>
                <a:lnTo>
                  <a:pt x="3042876" y="2357327"/>
                </a:lnTo>
                <a:lnTo>
                  <a:pt x="2802996" y="2357327"/>
                </a:lnTo>
                <a:close/>
                <a:moveTo>
                  <a:pt x="3855657" y="1762811"/>
                </a:moveTo>
                <a:lnTo>
                  <a:pt x="4022958" y="2357327"/>
                </a:lnTo>
                <a:lnTo>
                  <a:pt x="3849682" y="2357327"/>
                </a:lnTo>
                <a:close/>
                <a:moveTo>
                  <a:pt x="5197931" y="1669671"/>
                </a:moveTo>
                <a:cubicBezTo>
                  <a:pt x="5220074" y="1669671"/>
                  <a:pt x="5243096" y="1670725"/>
                  <a:pt x="5266820" y="1670725"/>
                </a:cubicBezTo>
                <a:lnTo>
                  <a:pt x="5320420" y="1872822"/>
                </a:lnTo>
                <a:lnTo>
                  <a:pt x="5342562" y="1959460"/>
                </a:lnTo>
                <a:lnTo>
                  <a:pt x="5389484" y="2133439"/>
                </a:lnTo>
                <a:lnTo>
                  <a:pt x="5287908" y="2133439"/>
                </a:lnTo>
                <a:cubicBezTo>
                  <a:pt x="5270686" y="2133439"/>
                  <a:pt x="5252761" y="2133439"/>
                  <a:pt x="5229388" y="2133439"/>
                </a:cubicBezTo>
                <a:cubicBezTo>
                  <a:pt x="5211639" y="2133439"/>
                  <a:pt x="5195998" y="2131154"/>
                  <a:pt x="5180709" y="2131154"/>
                </a:cubicBezTo>
                <a:lnTo>
                  <a:pt x="5180182" y="2131154"/>
                </a:lnTo>
                <a:cubicBezTo>
                  <a:pt x="4984587" y="2116216"/>
                  <a:pt x="4923958" y="2041528"/>
                  <a:pt x="4875806" y="1894613"/>
                </a:cubicBezTo>
                <a:cubicBezTo>
                  <a:pt x="4847864" y="1809381"/>
                  <a:pt x="4845053" y="1753145"/>
                  <a:pt x="4868601" y="1720634"/>
                </a:cubicBezTo>
                <a:cubicBezTo>
                  <a:pt x="4899531" y="1677403"/>
                  <a:pt x="4984587" y="1669671"/>
                  <a:pt x="5119201" y="1669671"/>
                </a:cubicBezTo>
                <a:close/>
                <a:moveTo>
                  <a:pt x="3505941" y="60980"/>
                </a:moveTo>
                <a:lnTo>
                  <a:pt x="3505941" y="2358205"/>
                </a:lnTo>
                <a:lnTo>
                  <a:pt x="3462358" y="2358205"/>
                </a:lnTo>
                <a:lnTo>
                  <a:pt x="2860461" y="1409229"/>
                </a:lnTo>
                <a:lnTo>
                  <a:pt x="2187918" y="1409229"/>
                </a:lnTo>
                <a:lnTo>
                  <a:pt x="2386676" y="2357327"/>
                </a:lnTo>
                <a:lnTo>
                  <a:pt x="2152947" y="2357327"/>
                </a:lnTo>
                <a:cubicBezTo>
                  <a:pt x="2148184" y="2310300"/>
                  <a:pt x="2139784" y="2263694"/>
                  <a:pt x="2127816" y="2217968"/>
                </a:cubicBezTo>
                <a:cubicBezTo>
                  <a:pt x="2086799" y="2054146"/>
                  <a:pt x="2014853" y="1899656"/>
                  <a:pt x="1915878" y="1762811"/>
                </a:cubicBezTo>
                <a:lnTo>
                  <a:pt x="1914824" y="1433657"/>
                </a:lnTo>
                <a:lnTo>
                  <a:pt x="1915527" y="60980"/>
                </a:lnTo>
                <a:close/>
                <a:moveTo>
                  <a:pt x="5358027" y="60980"/>
                </a:moveTo>
                <a:lnTo>
                  <a:pt x="5358027" y="1406417"/>
                </a:lnTo>
                <a:lnTo>
                  <a:pt x="5041702" y="1406417"/>
                </a:lnTo>
                <a:cubicBezTo>
                  <a:pt x="4851028" y="1406417"/>
                  <a:pt x="4636102" y="1395346"/>
                  <a:pt x="4528903" y="1523633"/>
                </a:cubicBezTo>
                <a:cubicBezTo>
                  <a:pt x="4457554" y="1609920"/>
                  <a:pt x="4441738" y="1724676"/>
                  <a:pt x="4475127" y="1900412"/>
                </a:cubicBezTo>
                <a:cubicBezTo>
                  <a:pt x="4516074" y="2125882"/>
                  <a:pt x="4646822" y="2277718"/>
                  <a:pt x="4861747" y="2357327"/>
                </a:cubicBezTo>
                <a:lnTo>
                  <a:pt x="4439980" y="2357327"/>
                </a:lnTo>
                <a:lnTo>
                  <a:pt x="4167061" y="1406945"/>
                </a:lnTo>
                <a:lnTo>
                  <a:pt x="3769546" y="1406945"/>
                </a:lnTo>
                <a:lnTo>
                  <a:pt x="3769546" y="60980"/>
                </a:lnTo>
                <a:close/>
                <a:moveTo>
                  <a:pt x="7211695" y="60980"/>
                </a:moveTo>
                <a:lnTo>
                  <a:pt x="7211695" y="1409229"/>
                </a:lnTo>
                <a:lnTo>
                  <a:pt x="6829292" y="1409229"/>
                </a:lnTo>
                <a:lnTo>
                  <a:pt x="7033674" y="2088977"/>
                </a:lnTo>
                <a:lnTo>
                  <a:pt x="6402604" y="1410459"/>
                </a:lnTo>
                <a:lnTo>
                  <a:pt x="5884182" y="1410459"/>
                </a:lnTo>
                <a:lnTo>
                  <a:pt x="6691164" y="2235190"/>
                </a:lnTo>
                <a:lnTo>
                  <a:pt x="6632643" y="2358205"/>
                </a:lnTo>
                <a:lnTo>
                  <a:pt x="5884182" y="2358205"/>
                </a:lnTo>
                <a:lnTo>
                  <a:pt x="5875219" y="2331318"/>
                </a:lnTo>
                <a:lnTo>
                  <a:pt x="5647641" y="1573718"/>
                </a:lnTo>
                <a:lnTo>
                  <a:pt x="5622686" y="1491298"/>
                </a:lnTo>
                <a:lnTo>
                  <a:pt x="5622686" y="60980"/>
                </a:lnTo>
                <a:close/>
                <a:moveTo>
                  <a:pt x="1651219" y="60629"/>
                </a:moveTo>
                <a:lnTo>
                  <a:pt x="1651219" y="1501666"/>
                </a:lnTo>
                <a:cubicBezTo>
                  <a:pt x="1412217" y="1345788"/>
                  <a:pt x="1135608" y="1315562"/>
                  <a:pt x="946516" y="1315562"/>
                </a:cubicBezTo>
                <a:cubicBezTo>
                  <a:pt x="680451" y="1315562"/>
                  <a:pt x="475543" y="1372324"/>
                  <a:pt x="373791" y="1512914"/>
                </a:cubicBezTo>
                <a:cubicBezTo>
                  <a:pt x="283814" y="1642783"/>
                  <a:pt x="315271" y="1783899"/>
                  <a:pt x="334250" y="1866671"/>
                </a:cubicBezTo>
                <a:lnTo>
                  <a:pt x="811550" y="1866671"/>
                </a:lnTo>
                <a:cubicBezTo>
                  <a:pt x="794153" y="1689177"/>
                  <a:pt x="921738" y="1640322"/>
                  <a:pt x="1050025" y="1640322"/>
                </a:cubicBezTo>
                <a:cubicBezTo>
                  <a:pt x="1374259" y="1640322"/>
                  <a:pt x="1562296" y="1922555"/>
                  <a:pt x="1632591" y="2208302"/>
                </a:cubicBezTo>
                <a:cubicBezTo>
                  <a:pt x="1640148" y="2241692"/>
                  <a:pt x="1645244" y="2272973"/>
                  <a:pt x="1651219" y="2302848"/>
                </a:cubicBezTo>
                <a:lnTo>
                  <a:pt x="1651219" y="2357327"/>
                </a:lnTo>
                <a:lnTo>
                  <a:pt x="1263369" y="2357327"/>
                </a:lnTo>
                <a:lnTo>
                  <a:pt x="1197292" y="2092316"/>
                </a:lnTo>
                <a:lnTo>
                  <a:pt x="395407" y="2092316"/>
                </a:lnTo>
                <a:lnTo>
                  <a:pt x="460957" y="2357327"/>
                </a:lnTo>
                <a:lnTo>
                  <a:pt x="59750" y="2357327"/>
                </a:lnTo>
                <a:lnTo>
                  <a:pt x="60453" y="60629"/>
                </a:lnTo>
                <a:close/>
                <a:moveTo>
                  <a:pt x="7273027" y="0"/>
                </a:moveTo>
                <a:lnTo>
                  <a:pt x="5561003" y="0"/>
                </a:lnTo>
                <a:lnTo>
                  <a:pt x="5561003" y="1409229"/>
                </a:lnTo>
                <a:lnTo>
                  <a:pt x="5419359" y="1409229"/>
                </a:lnTo>
                <a:lnTo>
                  <a:pt x="5419359" y="0"/>
                </a:lnTo>
                <a:lnTo>
                  <a:pt x="3707511" y="0"/>
                </a:lnTo>
                <a:lnTo>
                  <a:pt x="3707511" y="1406945"/>
                </a:lnTo>
                <a:lnTo>
                  <a:pt x="3565692" y="1406945"/>
                </a:lnTo>
                <a:lnTo>
                  <a:pt x="3565692" y="0"/>
                </a:lnTo>
                <a:lnTo>
                  <a:pt x="1854370" y="0"/>
                </a:lnTo>
                <a:lnTo>
                  <a:pt x="1854370" y="1682499"/>
                </a:lnTo>
                <a:cubicBezTo>
                  <a:pt x="1811087" y="1632379"/>
                  <a:pt x="1763269" y="1586371"/>
                  <a:pt x="1711497" y="1545073"/>
                </a:cubicBezTo>
                <a:lnTo>
                  <a:pt x="1711497" y="0"/>
                </a:lnTo>
                <a:lnTo>
                  <a:pt x="0" y="0"/>
                </a:lnTo>
                <a:lnTo>
                  <a:pt x="0" y="2417428"/>
                </a:lnTo>
                <a:lnTo>
                  <a:pt x="475543" y="2417428"/>
                </a:lnTo>
                <a:lnTo>
                  <a:pt x="619822" y="3001400"/>
                </a:lnTo>
                <a:cubicBezTo>
                  <a:pt x="873568" y="3061502"/>
                  <a:pt x="1133183" y="3093398"/>
                  <a:pt x="1393941" y="3096473"/>
                </a:cubicBezTo>
                <a:cubicBezTo>
                  <a:pt x="1577585" y="3096473"/>
                  <a:pt x="1825198" y="3068004"/>
                  <a:pt x="1986876" y="2919683"/>
                </a:cubicBezTo>
                <a:cubicBezTo>
                  <a:pt x="2119029" y="2797898"/>
                  <a:pt x="2169993" y="2616714"/>
                  <a:pt x="2160503" y="2417428"/>
                </a:cubicBezTo>
                <a:lnTo>
                  <a:pt x="2401438" y="2417428"/>
                </a:lnTo>
                <a:lnTo>
                  <a:pt x="2536755" y="3060623"/>
                </a:lnTo>
                <a:lnTo>
                  <a:pt x="2953426" y="3060623"/>
                </a:lnTo>
                <a:lnTo>
                  <a:pt x="2815824" y="2417428"/>
                </a:lnTo>
                <a:lnTo>
                  <a:pt x="3082592" y="2417428"/>
                </a:lnTo>
                <a:lnTo>
                  <a:pt x="3489949" y="3060623"/>
                </a:lnTo>
                <a:lnTo>
                  <a:pt x="3845113" y="3060623"/>
                </a:lnTo>
                <a:lnTo>
                  <a:pt x="3850209" y="2417428"/>
                </a:lnTo>
                <a:lnTo>
                  <a:pt x="4040707" y="2417428"/>
                </a:lnTo>
                <a:lnTo>
                  <a:pt x="4220134" y="3060623"/>
                </a:lnTo>
                <a:lnTo>
                  <a:pt x="4643483" y="3060623"/>
                </a:lnTo>
                <a:lnTo>
                  <a:pt x="4458081" y="2417428"/>
                </a:lnTo>
                <a:lnTo>
                  <a:pt x="5392647" y="2417428"/>
                </a:lnTo>
                <a:lnTo>
                  <a:pt x="5392647" y="2419186"/>
                </a:lnTo>
                <a:lnTo>
                  <a:pt x="5484909" y="2419186"/>
                </a:lnTo>
                <a:lnTo>
                  <a:pt x="5676813" y="3062381"/>
                </a:lnTo>
                <a:lnTo>
                  <a:pt x="6096647" y="3062381"/>
                </a:lnTo>
                <a:lnTo>
                  <a:pt x="5902107" y="2417428"/>
                </a:lnTo>
                <a:lnTo>
                  <a:pt x="6603471" y="2417428"/>
                </a:lnTo>
                <a:lnTo>
                  <a:pt x="6294175" y="3062381"/>
                </a:lnTo>
                <a:lnTo>
                  <a:pt x="6758119" y="3062381"/>
                </a:lnTo>
                <a:lnTo>
                  <a:pt x="7076729" y="2417428"/>
                </a:lnTo>
                <a:lnTo>
                  <a:pt x="7132262" y="2417428"/>
                </a:lnTo>
                <a:lnTo>
                  <a:pt x="7325572" y="3062381"/>
                </a:lnTo>
                <a:lnTo>
                  <a:pt x="7709732" y="3062381"/>
                </a:lnTo>
                <a:lnTo>
                  <a:pt x="7273027" y="1606054"/>
                </a:lnTo>
                <a:close/>
              </a:path>
            </a:pathLst>
          </a:custGeom>
        </p:spPr>
      </p:pic>
      <p:sp>
        <p:nvSpPr>
          <p:cNvPr id="7" name="Shape 8">
            <a:extLst>
              <a:ext uri="{FF2B5EF4-FFF2-40B4-BE49-F238E27FC236}">
                <a16:creationId xmlns:a16="http://schemas.microsoft.com/office/drawing/2014/main" id="{FB4B4C31-D5DC-413D-ACD8-70061BC10191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6CBF43-F8A7-4C4C-A764-38F3B60FD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297F94BA-E0EE-4D6A-A572-9F267DD6CE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3D1A92-E1A8-44F2-84CE-E33ED1461F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7C6D7D-537F-4A3E-B0A0-3B8044951FC8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435109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FINAL SLIDE">
    <p:bg>
      <p:bgPr>
        <a:solidFill>
          <a:srgbClr val="0033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1D4965-9C6E-45A9-AEEE-E0C2874F96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0" r="315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F23ADA7-3E7F-4804-B221-69FE4E3E7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9642" t="7155" r="11054" b="43339"/>
          <a:stretch/>
        </p:blipFill>
        <p:spPr>
          <a:xfrm>
            <a:off x="2234912" y="1882367"/>
            <a:ext cx="7718489" cy="3099991"/>
          </a:xfrm>
          <a:custGeom>
            <a:avLst/>
            <a:gdLst>
              <a:gd name="connsiteX0" fmla="*/ 6058533 w 7718489"/>
              <a:gd name="connsiteY0" fmla="*/ 2420175 h 3099991"/>
              <a:gd name="connsiteX1" fmla="*/ 6451222 w 7718489"/>
              <a:gd name="connsiteY1" fmla="*/ 2775917 h 3099991"/>
              <a:gd name="connsiteX2" fmla="*/ 6718997 w 7718489"/>
              <a:gd name="connsiteY2" fmla="*/ 2748296 h 3099991"/>
              <a:gd name="connsiteX3" fmla="*/ 6800455 w 7718489"/>
              <a:gd name="connsiteY3" fmla="*/ 2420175 h 3099991"/>
              <a:gd name="connsiteX4" fmla="*/ 5035465 w 7718489"/>
              <a:gd name="connsiteY4" fmla="*/ 1789620 h 3099991"/>
              <a:gd name="connsiteX5" fmla="*/ 4672157 w 7718489"/>
              <a:gd name="connsiteY5" fmla="*/ 2360005 h 3099991"/>
              <a:gd name="connsiteX6" fmla="*/ 4912310 w 7718489"/>
              <a:gd name="connsiteY6" fmla="*/ 2360005 h 3099991"/>
              <a:gd name="connsiteX7" fmla="*/ 3858453 w 7718489"/>
              <a:gd name="connsiteY7" fmla="*/ 1764813 h 3099991"/>
              <a:gd name="connsiteX8" fmla="*/ 3690962 w 7718489"/>
              <a:gd name="connsiteY8" fmla="*/ 2360005 h 3099991"/>
              <a:gd name="connsiteX9" fmla="*/ 3864435 w 7718489"/>
              <a:gd name="connsiteY9" fmla="*/ 2360005 h 3099991"/>
              <a:gd name="connsiteX10" fmla="*/ 2514654 w 7718489"/>
              <a:gd name="connsiteY10" fmla="*/ 1671568 h 3099991"/>
              <a:gd name="connsiteX11" fmla="*/ 2445687 w 7718489"/>
              <a:gd name="connsiteY11" fmla="*/ 1672623 h 3099991"/>
              <a:gd name="connsiteX12" fmla="*/ 2392026 w 7718489"/>
              <a:gd name="connsiteY12" fmla="*/ 1874949 h 3099991"/>
              <a:gd name="connsiteX13" fmla="*/ 2369859 w 7718489"/>
              <a:gd name="connsiteY13" fmla="*/ 1961686 h 3099991"/>
              <a:gd name="connsiteX14" fmla="*/ 2322884 w 7718489"/>
              <a:gd name="connsiteY14" fmla="*/ 2135863 h 3099991"/>
              <a:gd name="connsiteX15" fmla="*/ 2424575 w 7718489"/>
              <a:gd name="connsiteY15" fmla="*/ 2135863 h 3099991"/>
              <a:gd name="connsiteX16" fmla="*/ 2483161 w 7718489"/>
              <a:gd name="connsiteY16" fmla="*/ 2135863 h 3099991"/>
              <a:gd name="connsiteX17" fmla="*/ 2531895 w 7718489"/>
              <a:gd name="connsiteY17" fmla="*/ 2133575 h 3099991"/>
              <a:gd name="connsiteX18" fmla="*/ 2532423 w 7718489"/>
              <a:gd name="connsiteY18" fmla="*/ 2133575 h 3099991"/>
              <a:gd name="connsiteX19" fmla="*/ 2837145 w 7718489"/>
              <a:gd name="connsiteY19" fmla="*/ 1896765 h 3099991"/>
              <a:gd name="connsiteX20" fmla="*/ 2844358 w 7718489"/>
              <a:gd name="connsiteY20" fmla="*/ 1722589 h 3099991"/>
              <a:gd name="connsiteX21" fmla="*/ 2593473 w 7718489"/>
              <a:gd name="connsiteY21" fmla="*/ 1671568 h 3099991"/>
              <a:gd name="connsiteX22" fmla="*/ 4208566 w 7718489"/>
              <a:gd name="connsiteY22" fmla="*/ 61049 h 3099991"/>
              <a:gd name="connsiteX23" fmla="*/ 4208566 w 7718489"/>
              <a:gd name="connsiteY23" fmla="*/ 2360885 h 3099991"/>
              <a:gd name="connsiteX24" fmla="*/ 4252198 w 7718489"/>
              <a:gd name="connsiteY24" fmla="*/ 2360885 h 3099991"/>
              <a:gd name="connsiteX25" fmla="*/ 4854779 w 7718489"/>
              <a:gd name="connsiteY25" fmla="*/ 1410830 h 3099991"/>
              <a:gd name="connsiteX26" fmla="*/ 5528086 w 7718489"/>
              <a:gd name="connsiteY26" fmla="*/ 1410830 h 3099991"/>
              <a:gd name="connsiteX27" fmla="*/ 5329102 w 7718489"/>
              <a:gd name="connsiteY27" fmla="*/ 2360005 h 3099991"/>
              <a:gd name="connsiteX28" fmla="*/ 5563097 w 7718489"/>
              <a:gd name="connsiteY28" fmla="*/ 2360005 h 3099991"/>
              <a:gd name="connsiteX29" fmla="*/ 5588256 w 7718489"/>
              <a:gd name="connsiteY29" fmla="*/ 2220488 h 3099991"/>
              <a:gd name="connsiteX30" fmla="*/ 5800435 w 7718489"/>
              <a:gd name="connsiteY30" fmla="*/ 1764813 h 3099991"/>
              <a:gd name="connsiteX31" fmla="*/ 5801491 w 7718489"/>
              <a:gd name="connsiteY31" fmla="*/ 1435285 h 3099991"/>
              <a:gd name="connsiteX32" fmla="*/ 5800787 w 7718489"/>
              <a:gd name="connsiteY32" fmla="*/ 61049 h 3099991"/>
              <a:gd name="connsiteX33" fmla="*/ 2354377 w 7718489"/>
              <a:gd name="connsiteY33" fmla="*/ 61049 h 3099991"/>
              <a:gd name="connsiteX34" fmla="*/ 2354377 w 7718489"/>
              <a:gd name="connsiteY34" fmla="*/ 1408015 h 3099991"/>
              <a:gd name="connsiteX35" fmla="*/ 2671061 w 7718489"/>
              <a:gd name="connsiteY35" fmla="*/ 1408015 h 3099991"/>
              <a:gd name="connsiteX36" fmla="*/ 3184442 w 7718489"/>
              <a:gd name="connsiteY36" fmla="*/ 1525364 h 3099991"/>
              <a:gd name="connsiteX37" fmla="*/ 3238279 w 7718489"/>
              <a:gd name="connsiteY37" fmla="*/ 1902571 h 3099991"/>
              <a:gd name="connsiteX38" fmla="*/ 2851219 w 7718489"/>
              <a:gd name="connsiteY38" fmla="*/ 2360005 h 3099991"/>
              <a:gd name="connsiteX39" fmla="*/ 3273466 w 7718489"/>
              <a:gd name="connsiteY39" fmla="*/ 2360005 h 3099991"/>
              <a:gd name="connsiteX40" fmla="*/ 3546695 w 7718489"/>
              <a:gd name="connsiteY40" fmla="*/ 1408543 h 3099991"/>
              <a:gd name="connsiteX41" fmla="*/ 3944662 w 7718489"/>
              <a:gd name="connsiteY41" fmla="*/ 1408543 h 3099991"/>
              <a:gd name="connsiteX42" fmla="*/ 3944662 w 7718489"/>
              <a:gd name="connsiteY42" fmla="*/ 61049 h 3099991"/>
              <a:gd name="connsiteX43" fmla="*/ 498603 w 7718489"/>
              <a:gd name="connsiteY43" fmla="*/ 61049 h 3099991"/>
              <a:gd name="connsiteX44" fmla="*/ 498603 w 7718489"/>
              <a:gd name="connsiteY44" fmla="*/ 1410830 h 3099991"/>
              <a:gd name="connsiteX45" fmla="*/ 881441 w 7718489"/>
              <a:gd name="connsiteY45" fmla="*/ 1410830 h 3099991"/>
              <a:gd name="connsiteX46" fmla="*/ 676826 w 7718489"/>
              <a:gd name="connsiteY46" fmla="*/ 2091351 h 3099991"/>
              <a:gd name="connsiteX47" fmla="*/ 1308612 w 7718489"/>
              <a:gd name="connsiteY47" fmla="*/ 1412062 h 3099991"/>
              <a:gd name="connsiteX48" fmla="*/ 1827624 w 7718489"/>
              <a:gd name="connsiteY48" fmla="*/ 1412062 h 3099991"/>
              <a:gd name="connsiteX49" fmla="*/ 1019725 w 7718489"/>
              <a:gd name="connsiteY49" fmla="*/ 2237729 h 3099991"/>
              <a:gd name="connsiteX50" fmla="*/ 1078312 w 7718489"/>
              <a:gd name="connsiteY50" fmla="*/ 2360885 h 3099991"/>
              <a:gd name="connsiteX51" fmla="*/ 1827624 w 7718489"/>
              <a:gd name="connsiteY51" fmla="*/ 2360885 h 3099991"/>
              <a:gd name="connsiteX52" fmla="*/ 1836596 w 7718489"/>
              <a:gd name="connsiteY52" fmla="*/ 2333966 h 3099991"/>
              <a:gd name="connsiteX53" fmla="*/ 2064435 w 7718489"/>
              <a:gd name="connsiteY53" fmla="*/ 1575506 h 3099991"/>
              <a:gd name="connsiteX54" fmla="*/ 2089417 w 7718489"/>
              <a:gd name="connsiteY54" fmla="*/ 1492992 h 3099991"/>
              <a:gd name="connsiteX55" fmla="*/ 2089417 w 7718489"/>
              <a:gd name="connsiteY55" fmla="*/ 61049 h 3099991"/>
              <a:gd name="connsiteX56" fmla="*/ 6065395 w 7718489"/>
              <a:gd name="connsiteY56" fmla="*/ 60698 h 3099991"/>
              <a:gd name="connsiteX57" fmla="*/ 6065395 w 7718489"/>
              <a:gd name="connsiteY57" fmla="*/ 1503372 h 3099991"/>
              <a:gd name="connsiteX58" fmla="*/ 6770898 w 7718489"/>
              <a:gd name="connsiteY58" fmla="*/ 1317056 h 3099991"/>
              <a:gd name="connsiteX59" fmla="*/ 7344274 w 7718489"/>
              <a:gd name="connsiteY59" fmla="*/ 1514632 h 3099991"/>
              <a:gd name="connsiteX60" fmla="*/ 7383859 w 7718489"/>
              <a:gd name="connsiteY60" fmla="*/ 1868792 h 3099991"/>
              <a:gd name="connsiteX61" fmla="*/ 6906017 w 7718489"/>
              <a:gd name="connsiteY61" fmla="*/ 1868792 h 3099991"/>
              <a:gd name="connsiteX62" fmla="*/ 6667272 w 7718489"/>
              <a:gd name="connsiteY62" fmla="*/ 1642186 h 3099991"/>
              <a:gd name="connsiteX63" fmla="*/ 6084044 w 7718489"/>
              <a:gd name="connsiteY63" fmla="*/ 2210811 h 3099991"/>
              <a:gd name="connsiteX64" fmla="*/ 6065395 w 7718489"/>
              <a:gd name="connsiteY64" fmla="*/ 2305465 h 3099991"/>
              <a:gd name="connsiteX65" fmla="*/ 6065395 w 7718489"/>
              <a:gd name="connsiteY65" fmla="*/ 2360005 h 3099991"/>
              <a:gd name="connsiteX66" fmla="*/ 6453685 w 7718489"/>
              <a:gd name="connsiteY66" fmla="*/ 2360005 h 3099991"/>
              <a:gd name="connsiteX67" fmla="*/ 6519837 w 7718489"/>
              <a:gd name="connsiteY67" fmla="*/ 2094693 h 3099991"/>
              <a:gd name="connsiteX68" fmla="*/ 7322633 w 7718489"/>
              <a:gd name="connsiteY68" fmla="*/ 2094693 h 3099991"/>
              <a:gd name="connsiteX69" fmla="*/ 7257009 w 7718489"/>
              <a:gd name="connsiteY69" fmla="*/ 2360005 h 3099991"/>
              <a:gd name="connsiteX70" fmla="*/ 7658671 w 7718489"/>
              <a:gd name="connsiteY70" fmla="*/ 2360005 h 3099991"/>
              <a:gd name="connsiteX71" fmla="*/ 7657967 w 7718489"/>
              <a:gd name="connsiteY71" fmla="*/ 60698 h 3099991"/>
              <a:gd name="connsiteX72" fmla="*/ 437201 w 7718489"/>
              <a:gd name="connsiteY72" fmla="*/ 0 h 3099991"/>
              <a:gd name="connsiteX73" fmla="*/ 2151170 w 7718489"/>
              <a:gd name="connsiteY73" fmla="*/ 0 h 3099991"/>
              <a:gd name="connsiteX74" fmla="*/ 2151170 w 7718489"/>
              <a:gd name="connsiteY74" fmla="*/ 1410830 h 3099991"/>
              <a:gd name="connsiteX75" fmla="*/ 2292974 w 7718489"/>
              <a:gd name="connsiteY75" fmla="*/ 1410830 h 3099991"/>
              <a:gd name="connsiteX76" fmla="*/ 2292974 w 7718489"/>
              <a:gd name="connsiteY76" fmla="*/ 0 h 3099991"/>
              <a:gd name="connsiteX77" fmla="*/ 4006767 w 7718489"/>
              <a:gd name="connsiteY77" fmla="*/ 0 h 3099991"/>
              <a:gd name="connsiteX78" fmla="*/ 4006767 w 7718489"/>
              <a:gd name="connsiteY78" fmla="*/ 1408543 h 3099991"/>
              <a:gd name="connsiteX79" fmla="*/ 4148748 w 7718489"/>
              <a:gd name="connsiteY79" fmla="*/ 1408543 h 3099991"/>
              <a:gd name="connsiteX80" fmla="*/ 4148748 w 7718489"/>
              <a:gd name="connsiteY80" fmla="*/ 0 h 3099991"/>
              <a:gd name="connsiteX81" fmla="*/ 5862013 w 7718489"/>
              <a:gd name="connsiteY81" fmla="*/ 0 h 3099991"/>
              <a:gd name="connsiteX82" fmla="*/ 5862013 w 7718489"/>
              <a:gd name="connsiteY82" fmla="*/ 1684411 h 3099991"/>
              <a:gd name="connsiteX83" fmla="*/ 6005048 w 7718489"/>
              <a:gd name="connsiteY83" fmla="*/ 1546829 h 3099991"/>
              <a:gd name="connsiteX84" fmla="*/ 6005048 w 7718489"/>
              <a:gd name="connsiteY84" fmla="*/ 0 h 3099991"/>
              <a:gd name="connsiteX85" fmla="*/ 7718489 w 7718489"/>
              <a:gd name="connsiteY85" fmla="*/ 0 h 3099991"/>
              <a:gd name="connsiteX86" fmla="*/ 7718489 w 7718489"/>
              <a:gd name="connsiteY86" fmla="*/ 2420175 h 3099991"/>
              <a:gd name="connsiteX87" fmla="*/ 7242406 w 7718489"/>
              <a:gd name="connsiteY87" fmla="*/ 2420175 h 3099991"/>
              <a:gd name="connsiteX88" fmla="*/ 7097963 w 7718489"/>
              <a:gd name="connsiteY88" fmla="*/ 3004810 h 3099991"/>
              <a:gd name="connsiteX89" fmla="*/ 6322965 w 7718489"/>
              <a:gd name="connsiteY89" fmla="*/ 3099991 h 3099991"/>
              <a:gd name="connsiteX90" fmla="*/ 5729357 w 7718489"/>
              <a:gd name="connsiteY90" fmla="*/ 2923000 h 3099991"/>
              <a:gd name="connsiteX91" fmla="*/ 5555532 w 7718489"/>
              <a:gd name="connsiteY91" fmla="*/ 2420175 h 3099991"/>
              <a:gd name="connsiteX92" fmla="*/ 5314324 w 7718489"/>
              <a:gd name="connsiteY92" fmla="*/ 2420175 h 3099991"/>
              <a:gd name="connsiteX93" fmla="*/ 5178853 w 7718489"/>
              <a:gd name="connsiteY93" fmla="*/ 3064101 h 3099991"/>
              <a:gd name="connsiteX94" fmla="*/ 4761709 w 7718489"/>
              <a:gd name="connsiteY94" fmla="*/ 3064101 h 3099991"/>
              <a:gd name="connsiteX95" fmla="*/ 4899466 w 7718489"/>
              <a:gd name="connsiteY95" fmla="*/ 2420175 h 3099991"/>
              <a:gd name="connsiteX96" fmla="*/ 4632396 w 7718489"/>
              <a:gd name="connsiteY96" fmla="*/ 2420175 h 3099991"/>
              <a:gd name="connsiteX97" fmla="*/ 4224576 w 7718489"/>
              <a:gd name="connsiteY97" fmla="*/ 3064101 h 3099991"/>
              <a:gd name="connsiteX98" fmla="*/ 3869009 w 7718489"/>
              <a:gd name="connsiteY98" fmla="*/ 3064101 h 3099991"/>
              <a:gd name="connsiteX99" fmla="*/ 3863907 w 7718489"/>
              <a:gd name="connsiteY99" fmla="*/ 2420175 h 3099991"/>
              <a:gd name="connsiteX100" fmla="*/ 3673193 w 7718489"/>
              <a:gd name="connsiteY100" fmla="*/ 2420175 h 3099991"/>
              <a:gd name="connsiteX101" fmla="*/ 3493562 w 7718489"/>
              <a:gd name="connsiteY101" fmla="*/ 3064101 h 3099991"/>
              <a:gd name="connsiteX102" fmla="*/ 3069732 w 7718489"/>
              <a:gd name="connsiteY102" fmla="*/ 3064101 h 3099991"/>
              <a:gd name="connsiteX103" fmla="*/ 3255345 w 7718489"/>
              <a:gd name="connsiteY103" fmla="*/ 2420175 h 3099991"/>
              <a:gd name="connsiteX104" fmla="*/ 2319717 w 7718489"/>
              <a:gd name="connsiteY104" fmla="*/ 2420175 h 3099991"/>
              <a:gd name="connsiteX105" fmla="*/ 2319717 w 7718489"/>
              <a:gd name="connsiteY105" fmla="*/ 2421934 h 3099991"/>
              <a:gd name="connsiteX106" fmla="*/ 2227350 w 7718489"/>
              <a:gd name="connsiteY106" fmla="*/ 2421934 h 3099991"/>
              <a:gd name="connsiteX107" fmla="*/ 2035229 w 7718489"/>
              <a:gd name="connsiteY107" fmla="*/ 3065860 h 3099991"/>
              <a:gd name="connsiteX108" fmla="*/ 1614917 w 7718489"/>
              <a:gd name="connsiteY108" fmla="*/ 3065860 h 3099991"/>
              <a:gd name="connsiteX109" fmla="*/ 1809678 w 7718489"/>
              <a:gd name="connsiteY109" fmla="*/ 2420175 h 3099991"/>
              <a:gd name="connsiteX110" fmla="*/ 1107517 w 7718489"/>
              <a:gd name="connsiteY110" fmla="*/ 2420175 h 3099991"/>
              <a:gd name="connsiteX111" fmla="*/ 1417165 w 7718489"/>
              <a:gd name="connsiteY111" fmla="*/ 3065860 h 3099991"/>
              <a:gd name="connsiteX112" fmla="*/ 952694 w 7718489"/>
              <a:gd name="connsiteY112" fmla="*/ 3065860 h 3099991"/>
              <a:gd name="connsiteX113" fmla="*/ 633723 w 7718489"/>
              <a:gd name="connsiteY113" fmla="*/ 2420175 h 3099991"/>
              <a:gd name="connsiteX114" fmla="*/ 578126 w 7718489"/>
              <a:gd name="connsiteY114" fmla="*/ 2420175 h 3099991"/>
              <a:gd name="connsiteX115" fmla="*/ 384596 w 7718489"/>
              <a:gd name="connsiteY115" fmla="*/ 3065860 h 3099991"/>
              <a:gd name="connsiteX116" fmla="*/ 0 w 7718489"/>
              <a:gd name="connsiteY116" fmla="*/ 3065860 h 3099991"/>
              <a:gd name="connsiteX117" fmla="*/ 437201 w 7718489"/>
              <a:gd name="connsiteY117" fmla="*/ 1607879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18489" h="3099991">
                <a:moveTo>
                  <a:pt x="6058533" y="2420175"/>
                </a:moveTo>
                <a:cubicBezTo>
                  <a:pt x="6061876" y="2669124"/>
                  <a:pt x="6221626" y="2775917"/>
                  <a:pt x="6451222" y="2775917"/>
                </a:cubicBezTo>
                <a:cubicBezTo>
                  <a:pt x="6541125" y="2774668"/>
                  <a:pt x="6630730" y="2765432"/>
                  <a:pt x="6718997" y="2748296"/>
                </a:cubicBezTo>
                <a:lnTo>
                  <a:pt x="6800455" y="2420175"/>
                </a:lnTo>
                <a:close/>
                <a:moveTo>
                  <a:pt x="5035465" y="1789620"/>
                </a:moveTo>
                <a:lnTo>
                  <a:pt x="4672157" y="2360005"/>
                </a:lnTo>
                <a:lnTo>
                  <a:pt x="4912310" y="2360005"/>
                </a:lnTo>
                <a:close/>
                <a:moveTo>
                  <a:pt x="3858453" y="1764813"/>
                </a:moveTo>
                <a:lnTo>
                  <a:pt x="3690962" y="2360005"/>
                </a:lnTo>
                <a:lnTo>
                  <a:pt x="3864435" y="2360005"/>
                </a:lnTo>
                <a:close/>
                <a:moveTo>
                  <a:pt x="2514654" y="1671568"/>
                </a:moveTo>
                <a:cubicBezTo>
                  <a:pt x="2492486" y="1671568"/>
                  <a:pt x="2469438" y="1672623"/>
                  <a:pt x="2445687" y="1672623"/>
                </a:cubicBezTo>
                <a:lnTo>
                  <a:pt x="2392026" y="1874949"/>
                </a:lnTo>
                <a:lnTo>
                  <a:pt x="2369859" y="1961686"/>
                </a:lnTo>
                <a:lnTo>
                  <a:pt x="2322884" y="2135863"/>
                </a:lnTo>
                <a:lnTo>
                  <a:pt x="2424575" y="2135863"/>
                </a:lnTo>
                <a:cubicBezTo>
                  <a:pt x="2441816" y="2135863"/>
                  <a:pt x="2459762" y="2135863"/>
                  <a:pt x="2483161" y="2135863"/>
                </a:cubicBezTo>
                <a:cubicBezTo>
                  <a:pt x="2500931" y="2135863"/>
                  <a:pt x="2516589" y="2133575"/>
                  <a:pt x="2531895" y="2133575"/>
                </a:cubicBezTo>
                <a:lnTo>
                  <a:pt x="2532423" y="2133575"/>
                </a:lnTo>
                <a:cubicBezTo>
                  <a:pt x="2728240" y="2118621"/>
                  <a:pt x="2788938" y="2043848"/>
                  <a:pt x="2837145" y="1896765"/>
                </a:cubicBezTo>
                <a:cubicBezTo>
                  <a:pt x="2865118" y="1811437"/>
                  <a:pt x="2867933" y="1755137"/>
                  <a:pt x="2844358" y="1722589"/>
                </a:cubicBezTo>
                <a:cubicBezTo>
                  <a:pt x="2813393" y="1679308"/>
                  <a:pt x="2728240" y="1671568"/>
                  <a:pt x="2593473" y="1671568"/>
                </a:cubicBezTo>
                <a:close/>
                <a:moveTo>
                  <a:pt x="4208566" y="61049"/>
                </a:moveTo>
                <a:lnTo>
                  <a:pt x="4208566" y="2360885"/>
                </a:lnTo>
                <a:lnTo>
                  <a:pt x="4252198" y="2360885"/>
                </a:lnTo>
                <a:lnTo>
                  <a:pt x="4854779" y="1410830"/>
                </a:lnTo>
                <a:lnTo>
                  <a:pt x="5528086" y="1410830"/>
                </a:lnTo>
                <a:lnTo>
                  <a:pt x="5329102" y="2360005"/>
                </a:lnTo>
                <a:lnTo>
                  <a:pt x="5563097" y="2360005"/>
                </a:lnTo>
                <a:cubicBezTo>
                  <a:pt x="5567865" y="2312924"/>
                  <a:pt x="5576275" y="2266266"/>
                  <a:pt x="5588256" y="2220488"/>
                </a:cubicBezTo>
                <a:cubicBezTo>
                  <a:pt x="5629319" y="2056480"/>
                  <a:pt x="5701348" y="1901815"/>
                  <a:pt x="5800435" y="1764813"/>
                </a:cubicBezTo>
                <a:lnTo>
                  <a:pt x="5801491" y="1435285"/>
                </a:lnTo>
                <a:lnTo>
                  <a:pt x="5800787" y="61049"/>
                </a:lnTo>
                <a:close/>
                <a:moveTo>
                  <a:pt x="2354377" y="61049"/>
                </a:moveTo>
                <a:lnTo>
                  <a:pt x="2354377" y="1408015"/>
                </a:lnTo>
                <a:lnTo>
                  <a:pt x="2671061" y="1408015"/>
                </a:lnTo>
                <a:cubicBezTo>
                  <a:pt x="2861952" y="1408015"/>
                  <a:pt x="3077121" y="1396931"/>
                  <a:pt x="3184442" y="1525364"/>
                </a:cubicBezTo>
                <a:cubicBezTo>
                  <a:pt x="3255872" y="1611749"/>
                  <a:pt x="3271706" y="1726635"/>
                  <a:pt x="3238279" y="1902571"/>
                </a:cubicBezTo>
                <a:cubicBezTo>
                  <a:pt x="3197286" y="2128297"/>
                  <a:pt x="3066389" y="2280306"/>
                  <a:pt x="2851219" y="2360005"/>
                </a:cubicBezTo>
                <a:lnTo>
                  <a:pt x="3273466" y="2360005"/>
                </a:lnTo>
                <a:lnTo>
                  <a:pt x="3546695" y="1408543"/>
                </a:lnTo>
                <a:lnTo>
                  <a:pt x="3944662" y="1408543"/>
                </a:lnTo>
                <a:lnTo>
                  <a:pt x="3944662" y="61049"/>
                </a:lnTo>
                <a:close/>
                <a:moveTo>
                  <a:pt x="498603" y="61049"/>
                </a:moveTo>
                <a:lnTo>
                  <a:pt x="498603" y="1410830"/>
                </a:lnTo>
                <a:lnTo>
                  <a:pt x="881441" y="1410830"/>
                </a:lnTo>
                <a:lnTo>
                  <a:pt x="676826" y="2091351"/>
                </a:lnTo>
                <a:lnTo>
                  <a:pt x="1308612" y="1412062"/>
                </a:lnTo>
                <a:lnTo>
                  <a:pt x="1827624" y="1412062"/>
                </a:lnTo>
                <a:lnTo>
                  <a:pt x="1019725" y="2237729"/>
                </a:lnTo>
                <a:lnTo>
                  <a:pt x="1078312" y="2360885"/>
                </a:lnTo>
                <a:lnTo>
                  <a:pt x="1827624" y="2360885"/>
                </a:lnTo>
                <a:lnTo>
                  <a:pt x="1836596" y="2333966"/>
                </a:lnTo>
                <a:lnTo>
                  <a:pt x="2064435" y="1575506"/>
                </a:lnTo>
                <a:lnTo>
                  <a:pt x="2089417" y="1492992"/>
                </a:lnTo>
                <a:lnTo>
                  <a:pt x="2089417" y="61049"/>
                </a:lnTo>
                <a:close/>
                <a:moveTo>
                  <a:pt x="6065395" y="60698"/>
                </a:moveTo>
                <a:lnTo>
                  <a:pt x="6065395" y="1503372"/>
                </a:lnTo>
                <a:cubicBezTo>
                  <a:pt x="6304668" y="1347317"/>
                  <a:pt x="6581591" y="1317056"/>
                  <a:pt x="6770898" y="1317056"/>
                </a:cubicBezTo>
                <a:cubicBezTo>
                  <a:pt x="7037265" y="1317056"/>
                  <a:pt x="7242406" y="1373884"/>
                  <a:pt x="7344274" y="1514632"/>
                </a:cubicBezTo>
                <a:cubicBezTo>
                  <a:pt x="7434353" y="1644649"/>
                  <a:pt x="7402860" y="1785926"/>
                  <a:pt x="7383859" y="1868792"/>
                </a:cubicBezTo>
                <a:lnTo>
                  <a:pt x="6906017" y="1868792"/>
                </a:lnTo>
                <a:cubicBezTo>
                  <a:pt x="6923434" y="1691096"/>
                  <a:pt x="6795705" y="1642186"/>
                  <a:pt x="6667272" y="1642186"/>
                </a:cubicBezTo>
                <a:cubicBezTo>
                  <a:pt x="6342669" y="1642186"/>
                  <a:pt x="6154418" y="1924739"/>
                  <a:pt x="6084044" y="2210811"/>
                </a:cubicBezTo>
                <a:cubicBezTo>
                  <a:pt x="6076479" y="2244239"/>
                  <a:pt x="6071376" y="2275556"/>
                  <a:pt x="6065395" y="2305465"/>
                </a:cubicBezTo>
                <a:lnTo>
                  <a:pt x="6065395" y="2360005"/>
                </a:lnTo>
                <a:lnTo>
                  <a:pt x="6453685" y="2360005"/>
                </a:lnTo>
                <a:lnTo>
                  <a:pt x="6519837" y="2094693"/>
                </a:lnTo>
                <a:lnTo>
                  <a:pt x="7322633" y="2094693"/>
                </a:lnTo>
                <a:lnTo>
                  <a:pt x="7257009" y="2360005"/>
                </a:lnTo>
                <a:lnTo>
                  <a:pt x="7658671" y="2360005"/>
                </a:lnTo>
                <a:lnTo>
                  <a:pt x="7657967" y="60698"/>
                </a:lnTo>
                <a:close/>
                <a:moveTo>
                  <a:pt x="437201" y="0"/>
                </a:moveTo>
                <a:lnTo>
                  <a:pt x="2151170" y="0"/>
                </a:lnTo>
                <a:lnTo>
                  <a:pt x="2151170" y="1410830"/>
                </a:lnTo>
                <a:lnTo>
                  <a:pt x="2292974" y="1410830"/>
                </a:lnTo>
                <a:lnTo>
                  <a:pt x="2292974" y="0"/>
                </a:lnTo>
                <a:lnTo>
                  <a:pt x="4006767" y="0"/>
                </a:lnTo>
                <a:lnTo>
                  <a:pt x="4006767" y="1408543"/>
                </a:lnTo>
                <a:lnTo>
                  <a:pt x="4148748" y="1408543"/>
                </a:lnTo>
                <a:lnTo>
                  <a:pt x="4148748" y="0"/>
                </a:lnTo>
                <a:lnTo>
                  <a:pt x="5862013" y="0"/>
                </a:lnTo>
                <a:lnTo>
                  <a:pt x="5862013" y="1684411"/>
                </a:lnTo>
                <a:cubicBezTo>
                  <a:pt x="5905345" y="1634234"/>
                  <a:pt x="5953218" y="1588174"/>
                  <a:pt x="6005048" y="1546829"/>
                </a:cubicBezTo>
                <a:lnTo>
                  <a:pt x="6005048" y="0"/>
                </a:lnTo>
                <a:lnTo>
                  <a:pt x="7718489" y="0"/>
                </a:lnTo>
                <a:lnTo>
                  <a:pt x="7718489" y="2420175"/>
                </a:lnTo>
                <a:lnTo>
                  <a:pt x="7242406" y="2420175"/>
                </a:lnTo>
                <a:lnTo>
                  <a:pt x="7097963" y="3004810"/>
                </a:lnTo>
                <a:cubicBezTo>
                  <a:pt x="6843929" y="3064980"/>
                  <a:pt x="6584019" y="3096913"/>
                  <a:pt x="6322965" y="3099991"/>
                </a:cubicBezTo>
                <a:cubicBezTo>
                  <a:pt x="6139112" y="3099991"/>
                  <a:pt x="5891218" y="3071490"/>
                  <a:pt x="5729357" y="2923000"/>
                </a:cubicBezTo>
                <a:cubicBezTo>
                  <a:pt x="5597053" y="2801076"/>
                  <a:pt x="5546031" y="2619686"/>
                  <a:pt x="5555532" y="2420175"/>
                </a:cubicBezTo>
                <a:lnTo>
                  <a:pt x="5314324" y="2420175"/>
                </a:lnTo>
                <a:lnTo>
                  <a:pt x="5178853" y="3064101"/>
                </a:lnTo>
                <a:lnTo>
                  <a:pt x="4761709" y="3064101"/>
                </a:lnTo>
                <a:lnTo>
                  <a:pt x="4899466" y="2420175"/>
                </a:lnTo>
                <a:lnTo>
                  <a:pt x="4632396" y="2420175"/>
                </a:lnTo>
                <a:lnTo>
                  <a:pt x="4224576" y="3064101"/>
                </a:lnTo>
                <a:lnTo>
                  <a:pt x="3869009" y="3064101"/>
                </a:lnTo>
                <a:lnTo>
                  <a:pt x="3863907" y="2420175"/>
                </a:lnTo>
                <a:lnTo>
                  <a:pt x="3673193" y="2420175"/>
                </a:lnTo>
                <a:lnTo>
                  <a:pt x="3493562" y="3064101"/>
                </a:lnTo>
                <a:lnTo>
                  <a:pt x="3069732" y="3064101"/>
                </a:lnTo>
                <a:lnTo>
                  <a:pt x="3255345" y="2420175"/>
                </a:lnTo>
                <a:lnTo>
                  <a:pt x="2319717" y="2420175"/>
                </a:lnTo>
                <a:lnTo>
                  <a:pt x="2319717" y="2421934"/>
                </a:lnTo>
                <a:lnTo>
                  <a:pt x="2227350" y="2421934"/>
                </a:lnTo>
                <a:lnTo>
                  <a:pt x="2035229" y="3065860"/>
                </a:lnTo>
                <a:lnTo>
                  <a:pt x="1614917" y="3065860"/>
                </a:lnTo>
                <a:lnTo>
                  <a:pt x="1809678" y="2420175"/>
                </a:lnTo>
                <a:lnTo>
                  <a:pt x="1107517" y="2420175"/>
                </a:lnTo>
                <a:lnTo>
                  <a:pt x="1417165" y="3065860"/>
                </a:lnTo>
                <a:lnTo>
                  <a:pt x="952694" y="3065860"/>
                </a:lnTo>
                <a:lnTo>
                  <a:pt x="633723" y="2420175"/>
                </a:lnTo>
                <a:lnTo>
                  <a:pt x="578126" y="2420175"/>
                </a:lnTo>
                <a:lnTo>
                  <a:pt x="384596" y="3065860"/>
                </a:lnTo>
                <a:lnTo>
                  <a:pt x="0" y="3065860"/>
                </a:lnTo>
                <a:lnTo>
                  <a:pt x="437201" y="1607879"/>
                </a:lnTo>
                <a:close/>
              </a:path>
            </a:pathLst>
          </a:custGeom>
        </p:spPr>
      </p:pic>
      <p:sp>
        <p:nvSpPr>
          <p:cNvPr id="7" name="Shape 8">
            <a:extLst>
              <a:ext uri="{FF2B5EF4-FFF2-40B4-BE49-F238E27FC236}">
                <a16:creationId xmlns:a16="http://schemas.microsoft.com/office/drawing/2014/main" id="{4CBCC8CD-E01A-4F61-8E09-23B36481DC5C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F707DF-6B0D-4CA9-B3CD-89CCCE5F9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4E889479-F88E-49B0-B6A9-E0CF98488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252D93-E833-4E17-B413-8EC0339BA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79E8285-6E10-4938-8BBA-7C8DC8C95F4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016053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1B8724-6109-47A4-A438-AD136BBBDA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34232" r="45531" b="3101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282F9A0-CBE4-4286-9E2C-A2D2CAD180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26828" t="41914" r="17655" b="24642"/>
          <a:stretch/>
        </p:blipFill>
        <p:spPr>
          <a:xfrm>
            <a:off x="2234913" y="1882367"/>
            <a:ext cx="7718489" cy="3099991"/>
          </a:xfrm>
          <a:custGeom>
            <a:avLst/>
            <a:gdLst>
              <a:gd name="connsiteX0" fmla="*/ 6058533 w 7718489"/>
              <a:gd name="connsiteY0" fmla="*/ 2420175 h 3099991"/>
              <a:gd name="connsiteX1" fmla="*/ 6451222 w 7718489"/>
              <a:gd name="connsiteY1" fmla="*/ 2775917 h 3099991"/>
              <a:gd name="connsiteX2" fmla="*/ 6718997 w 7718489"/>
              <a:gd name="connsiteY2" fmla="*/ 2748296 h 3099991"/>
              <a:gd name="connsiteX3" fmla="*/ 6800455 w 7718489"/>
              <a:gd name="connsiteY3" fmla="*/ 2420175 h 3099991"/>
              <a:gd name="connsiteX4" fmla="*/ 5035465 w 7718489"/>
              <a:gd name="connsiteY4" fmla="*/ 1789620 h 3099991"/>
              <a:gd name="connsiteX5" fmla="*/ 4672157 w 7718489"/>
              <a:gd name="connsiteY5" fmla="*/ 2360005 h 3099991"/>
              <a:gd name="connsiteX6" fmla="*/ 4912310 w 7718489"/>
              <a:gd name="connsiteY6" fmla="*/ 2360005 h 3099991"/>
              <a:gd name="connsiteX7" fmla="*/ 3858453 w 7718489"/>
              <a:gd name="connsiteY7" fmla="*/ 1764813 h 3099991"/>
              <a:gd name="connsiteX8" fmla="*/ 3690962 w 7718489"/>
              <a:gd name="connsiteY8" fmla="*/ 2360005 h 3099991"/>
              <a:gd name="connsiteX9" fmla="*/ 3864435 w 7718489"/>
              <a:gd name="connsiteY9" fmla="*/ 2360005 h 3099991"/>
              <a:gd name="connsiteX10" fmla="*/ 2514654 w 7718489"/>
              <a:gd name="connsiteY10" fmla="*/ 1671568 h 3099991"/>
              <a:gd name="connsiteX11" fmla="*/ 2445687 w 7718489"/>
              <a:gd name="connsiteY11" fmla="*/ 1672623 h 3099991"/>
              <a:gd name="connsiteX12" fmla="*/ 2392026 w 7718489"/>
              <a:gd name="connsiteY12" fmla="*/ 1874949 h 3099991"/>
              <a:gd name="connsiteX13" fmla="*/ 2369859 w 7718489"/>
              <a:gd name="connsiteY13" fmla="*/ 1961686 h 3099991"/>
              <a:gd name="connsiteX14" fmla="*/ 2322884 w 7718489"/>
              <a:gd name="connsiteY14" fmla="*/ 2135863 h 3099991"/>
              <a:gd name="connsiteX15" fmla="*/ 2424575 w 7718489"/>
              <a:gd name="connsiteY15" fmla="*/ 2135863 h 3099991"/>
              <a:gd name="connsiteX16" fmla="*/ 2483161 w 7718489"/>
              <a:gd name="connsiteY16" fmla="*/ 2135863 h 3099991"/>
              <a:gd name="connsiteX17" fmla="*/ 2531895 w 7718489"/>
              <a:gd name="connsiteY17" fmla="*/ 2133575 h 3099991"/>
              <a:gd name="connsiteX18" fmla="*/ 2532423 w 7718489"/>
              <a:gd name="connsiteY18" fmla="*/ 2133575 h 3099991"/>
              <a:gd name="connsiteX19" fmla="*/ 2837145 w 7718489"/>
              <a:gd name="connsiteY19" fmla="*/ 1896765 h 3099991"/>
              <a:gd name="connsiteX20" fmla="*/ 2844358 w 7718489"/>
              <a:gd name="connsiteY20" fmla="*/ 1722589 h 3099991"/>
              <a:gd name="connsiteX21" fmla="*/ 2593473 w 7718489"/>
              <a:gd name="connsiteY21" fmla="*/ 1671568 h 3099991"/>
              <a:gd name="connsiteX22" fmla="*/ 4208566 w 7718489"/>
              <a:gd name="connsiteY22" fmla="*/ 61049 h 3099991"/>
              <a:gd name="connsiteX23" fmla="*/ 4208566 w 7718489"/>
              <a:gd name="connsiteY23" fmla="*/ 2360885 h 3099991"/>
              <a:gd name="connsiteX24" fmla="*/ 4252198 w 7718489"/>
              <a:gd name="connsiteY24" fmla="*/ 2360885 h 3099991"/>
              <a:gd name="connsiteX25" fmla="*/ 4854779 w 7718489"/>
              <a:gd name="connsiteY25" fmla="*/ 1410830 h 3099991"/>
              <a:gd name="connsiteX26" fmla="*/ 5528086 w 7718489"/>
              <a:gd name="connsiteY26" fmla="*/ 1410830 h 3099991"/>
              <a:gd name="connsiteX27" fmla="*/ 5329102 w 7718489"/>
              <a:gd name="connsiteY27" fmla="*/ 2360005 h 3099991"/>
              <a:gd name="connsiteX28" fmla="*/ 5563097 w 7718489"/>
              <a:gd name="connsiteY28" fmla="*/ 2360005 h 3099991"/>
              <a:gd name="connsiteX29" fmla="*/ 5588256 w 7718489"/>
              <a:gd name="connsiteY29" fmla="*/ 2220488 h 3099991"/>
              <a:gd name="connsiteX30" fmla="*/ 5800435 w 7718489"/>
              <a:gd name="connsiteY30" fmla="*/ 1764813 h 3099991"/>
              <a:gd name="connsiteX31" fmla="*/ 5801491 w 7718489"/>
              <a:gd name="connsiteY31" fmla="*/ 1435285 h 3099991"/>
              <a:gd name="connsiteX32" fmla="*/ 5800787 w 7718489"/>
              <a:gd name="connsiteY32" fmla="*/ 61049 h 3099991"/>
              <a:gd name="connsiteX33" fmla="*/ 2354376 w 7718489"/>
              <a:gd name="connsiteY33" fmla="*/ 61049 h 3099991"/>
              <a:gd name="connsiteX34" fmla="*/ 2354376 w 7718489"/>
              <a:gd name="connsiteY34" fmla="*/ 1408015 h 3099991"/>
              <a:gd name="connsiteX35" fmla="*/ 2671061 w 7718489"/>
              <a:gd name="connsiteY35" fmla="*/ 1408015 h 3099991"/>
              <a:gd name="connsiteX36" fmla="*/ 3184442 w 7718489"/>
              <a:gd name="connsiteY36" fmla="*/ 1525364 h 3099991"/>
              <a:gd name="connsiteX37" fmla="*/ 3238279 w 7718489"/>
              <a:gd name="connsiteY37" fmla="*/ 1902571 h 3099991"/>
              <a:gd name="connsiteX38" fmla="*/ 2851219 w 7718489"/>
              <a:gd name="connsiteY38" fmla="*/ 2360005 h 3099991"/>
              <a:gd name="connsiteX39" fmla="*/ 3273466 w 7718489"/>
              <a:gd name="connsiteY39" fmla="*/ 2360005 h 3099991"/>
              <a:gd name="connsiteX40" fmla="*/ 3546695 w 7718489"/>
              <a:gd name="connsiteY40" fmla="*/ 1408543 h 3099991"/>
              <a:gd name="connsiteX41" fmla="*/ 3944662 w 7718489"/>
              <a:gd name="connsiteY41" fmla="*/ 1408543 h 3099991"/>
              <a:gd name="connsiteX42" fmla="*/ 3944662 w 7718489"/>
              <a:gd name="connsiteY42" fmla="*/ 61049 h 3099991"/>
              <a:gd name="connsiteX43" fmla="*/ 498603 w 7718489"/>
              <a:gd name="connsiteY43" fmla="*/ 61049 h 3099991"/>
              <a:gd name="connsiteX44" fmla="*/ 498603 w 7718489"/>
              <a:gd name="connsiteY44" fmla="*/ 1410830 h 3099991"/>
              <a:gd name="connsiteX45" fmla="*/ 881440 w 7718489"/>
              <a:gd name="connsiteY45" fmla="*/ 1410830 h 3099991"/>
              <a:gd name="connsiteX46" fmla="*/ 676826 w 7718489"/>
              <a:gd name="connsiteY46" fmla="*/ 2091351 h 3099991"/>
              <a:gd name="connsiteX47" fmla="*/ 1308612 w 7718489"/>
              <a:gd name="connsiteY47" fmla="*/ 1412062 h 3099991"/>
              <a:gd name="connsiteX48" fmla="*/ 1827624 w 7718489"/>
              <a:gd name="connsiteY48" fmla="*/ 1412062 h 3099991"/>
              <a:gd name="connsiteX49" fmla="*/ 1019725 w 7718489"/>
              <a:gd name="connsiteY49" fmla="*/ 2237729 h 3099991"/>
              <a:gd name="connsiteX50" fmla="*/ 1078312 w 7718489"/>
              <a:gd name="connsiteY50" fmla="*/ 2360885 h 3099991"/>
              <a:gd name="connsiteX51" fmla="*/ 1827624 w 7718489"/>
              <a:gd name="connsiteY51" fmla="*/ 2360885 h 3099991"/>
              <a:gd name="connsiteX52" fmla="*/ 1836596 w 7718489"/>
              <a:gd name="connsiteY52" fmla="*/ 2333966 h 3099991"/>
              <a:gd name="connsiteX53" fmla="*/ 2064434 w 7718489"/>
              <a:gd name="connsiteY53" fmla="*/ 1575506 h 3099991"/>
              <a:gd name="connsiteX54" fmla="*/ 2089416 w 7718489"/>
              <a:gd name="connsiteY54" fmla="*/ 1492992 h 3099991"/>
              <a:gd name="connsiteX55" fmla="*/ 2089416 w 7718489"/>
              <a:gd name="connsiteY55" fmla="*/ 61049 h 3099991"/>
              <a:gd name="connsiteX56" fmla="*/ 6065395 w 7718489"/>
              <a:gd name="connsiteY56" fmla="*/ 60698 h 3099991"/>
              <a:gd name="connsiteX57" fmla="*/ 6065395 w 7718489"/>
              <a:gd name="connsiteY57" fmla="*/ 1503372 h 3099991"/>
              <a:gd name="connsiteX58" fmla="*/ 6770898 w 7718489"/>
              <a:gd name="connsiteY58" fmla="*/ 1317056 h 3099991"/>
              <a:gd name="connsiteX59" fmla="*/ 7344274 w 7718489"/>
              <a:gd name="connsiteY59" fmla="*/ 1514632 h 3099991"/>
              <a:gd name="connsiteX60" fmla="*/ 7383859 w 7718489"/>
              <a:gd name="connsiteY60" fmla="*/ 1868792 h 3099991"/>
              <a:gd name="connsiteX61" fmla="*/ 6906017 w 7718489"/>
              <a:gd name="connsiteY61" fmla="*/ 1868792 h 3099991"/>
              <a:gd name="connsiteX62" fmla="*/ 6667272 w 7718489"/>
              <a:gd name="connsiteY62" fmla="*/ 1642186 h 3099991"/>
              <a:gd name="connsiteX63" fmla="*/ 6084044 w 7718489"/>
              <a:gd name="connsiteY63" fmla="*/ 2210811 h 3099991"/>
              <a:gd name="connsiteX64" fmla="*/ 6065395 w 7718489"/>
              <a:gd name="connsiteY64" fmla="*/ 2305465 h 3099991"/>
              <a:gd name="connsiteX65" fmla="*/ 6065395 w 7718489"/>
              <a:gd name="connsiteY65" fmla="*/ 2360005 h 3099991"/>
              <a:gd name="connsiteX66" fmla="*/ 6453685 w 7718489"/>
              <a:gd name="connsiteY66" fmla="*/ 2360005 h 3099991"/>
              <a:gd name="connsiteX67" fmla="*/ 6519837 w 7718489"/>
              <a:gd name="connsiteY67" fmla="*/ 2094693 h 3099991"/>
              <a:gd name="connsiteX68" fmla="*/ 7322633 w 7718489"/>
              <a:gd name="connsiteY68" fmla="*/ 2094693 h 3099991"/>
              <a:gd name="connsiteX69" fmla="*/ 7257009 w 7718489"/>
              <a:gd name="connsiteY69" fmla="*/ 2360005 h 3099991"/>
              <a:gd name="connsiteX70" fmla="*/ 7658671 w 7718489"/>
              <a:gd name="connsiteY70" fmla="*/ 2360005 h 3099991"/>
              <a:gd name="connsiteX71" fmla="*/ 7657967 w 7718489"/>
              <a:gd name="connsiteY71" fmla="*/ 60698 h 3099991"/>
              <a:gd name="connsiteX72" fmla="*/ 437201 w 7718489"/>
              <a:gd name="connsiteY72" fmla="*/ 0 h 3099991"/>
              <a:gd name="connsiteX73" fmla="*/ 2151170 w 7718489"/>
              <a:gd name="connsiteY73" fmla="*/ 0 h 3099991"/>
              <a:gd name="connsiteX74" fmla="*/ 2151170 w 7718489"/>
              <a:gd name="connsiteY74" fmla="*/ 1410830 h 3099991"/>
              <a:gd name="connsiteX75" fmla="*/ 2292974 w 7718489"/>
              <a:gd name="connsiteY75" fmla="*/ 1410830 h 3099991"/>
              <a:gd name="connsiteX76" fmla="*/ 2292974 w 7718489"/>
              <a:gd name="connsiteY76" fmla="*/ 0 h 3099991"/>
              <a:gd name="connsiteX77" fmla="*/ 4006767 w 7718489"/>
              <a:gd name="connsiteY77" fmla="*/ 0 h 3099991"/>
              <a:gd name="connsiteX78" fmla="*/ 4006767 w 7718489"/>
              <a:gd name="connsiteY78" fmla="*/ 1408543 h 3099991"/>
              <a:gd name="connsiteX79" fmla="*/ 4148748 w 7718489"/>
              <a:gd name="connsiteY79" fmla="*/ 1408543 h 3099991"/>
              <a:gd name="connsiteX80" fmla="*/ 4148748 w 7718489"/>
              <a:gd name="connsiteY80" fmla="*/ 0 h 3099991"/>
              <a:gd name="connsiteX81" fmla="*/ 5862013 w 7718489"/>
              <a:gd name="connsiteY81" fmla="*/ 0 h 3099991"/>
              <a:gd name="connsiteX82" fmla="*/ 5862013 w 7718489"/>
              <a:gd name="connsiteY82" fmla="*/ 1684411 h 3099991"/>
              <a:gd name="connsiteX83" fmla="*/ 6005048 w 7718489"/>
              <a:gd name="connsiteY83" fmla="*/ 1546829 h 3099991"/>
              <a:gd name="connsiteX84" fmla="*/ 6005048 w 7718489"/>
              <a:gd name="connsiteY84" fmla="*/ 0 h 3099991"/>
              <a:gd name="connsiteX85" fmla="*/ 7718489 w 7718489"/>
              <a:gd name="connsiteY85" fmla="*/ 0 h 3099991"/>
              <a:gd name="connsiteX86" fmla="*/ 7718489 w 7718489"/>
              <a:gd name="connsiteY86" fmla="*/ 2420175 h 3099991"/>
              <a:gd name="connsiteX87" fmla="*/ 7242406 w 7718489"/>
              <a:gd name="connsiteY87" fmla="*/ 2420175 h 3099991"/>
              <a:gd name="connsiteX88" fmla="*/ 7097963 w 7718489"/>
              <a:gd name="connsiteY88" fmla="*/ 3004810 h 3099991"/>
              <a:gd name="connsiteX89" fmla="*/ 6322965 w 7718489"/>
              <a:gd name="connsiteY89" fmla="*/ 3099991 h 3099991"/>
              <a:gd name="connsiteX90" fmla="*/ 5729357 w 7718489"/>
              <a:gd name="connsiteY90" fmla="*/ 2923000 h 3099991"/>
              <a:gd name="connsiteX91" fmla="*/ 5555532 w 7718489"/>
              <a:gd name="connsiteY91" fmla="*/ 2420175 h 3099991"/>
              <a:gd name="connsiteX92" fmla="*/ 5314324 w 7718489"/>
              <a:gd name="connsiteY92" fmla="*/ 2420175 h 3099991"/>
              <a:gd name="connsiteX93" fmla="*/ 5178853 w 7718489"/>
              <a:gd name="connsiteY93" fmla="*/ 3064101 h 3099991"/>
              <a:gd name="connsiteX94" fmla="*/ 4761709 w 7718489"/>
              <a:gd name="connsiteY94" fmla="*/ 3064101 h 3099991"/>
              <a:gd name="connsiteX95" fmla="*/ 4899466 w 7718489"/>
              <a:gd name="connsiteY95" fmla="*/ 2420175 h 3099991"/>
              <a:gd name="connsiteX96" fmla="*/ 4632396 w 7718489"/>
              <a:gd name="connsiteY96" fmla="*/ 2420175 h 3099991"/>
              <a:gd name="connsiteX97" fmla="*/ 4224576 w 7718489"/>
              <a:gd name="connsiteY97" fmla="*/ 3064101 h 3099991"/>
              <a:gd name="connsiteX98" fmla="*/ 3869009 w 7718489"/>
              <a:gd name="connsiteY98" fmla="*/ 3064101 h 3099991"/>
              <a:gd name="connsiteX99" fmla="*/ 3863907 w 7718489"/>
              <a:gd name="connsiteY99" fmla="*/ 2420175 h 3099991"/>
              <a:gd name="connsiteX100" fmla="*/ 3673193 w 7718489"/>
              <a:gd name="connsiteY100" fmla="*/ 2420175 h 3099991"/>
              <a:gd name="connsiteX101" fmla="*/ 3493562 w 7718489"/>
              <a:gd name="connsiteY101" fmla="*/ 3064101 h 3099991"/>
              <a:gd name="connsiteX102" fmla="*/ 3069732 w 7718489"/>
              <a:gd name="connsiteY102" fmla="*/ 3064101 h 3099991"/>
              <a:gd name="connsiteX103" fmla="*/ 3255345 w 7718489"/>
              <a:gd name="connsiteY103" fmla="*/ 2420175 h 3099991"/>
              <a:gd name="connsiteX104" fmla="*/ 2319717 w 7718489"/>
              <a:gd name="connsiteY104" fmla="*/ 2420175 h 3099991"/>
              <a:gd name="connsiteX105" fmla="*/ 2319717 w 7718489"/>
              <a:gd name="connsiteY105" fmla="*/ 2421934 h 3099991"/>
              <a:gd name="connsiteX106" fmla="*/ 2227350 w 7718489"/>
              <a:gd name="connsiteY106" fmla="*/ 2421934 h 3099991"/>
              <a:gd name="connsiteX107" fmla="*/ 2035228 w 7718489"/>
              <a:gd name="connsiteY107" fmla="*/ 3065860 h 3099991"/>
              <a:gd name="connsiteX108" fmla="*/ 1614917 w 7718489"/>
              <a:gd name="connsiteY108" fmla="*/ 3065860 h 3099991"/>
              <a:gd name="connsiteX109" fmla="*/ 1809678 w 7718489"/>
              <a:gd name="connsiteY109" fmla="*/ 2420175 h 3099991"/>
              <a:gd name="connsiteX110" fmla="*/ 1107517 w 7718489"/>
              <a:gd name="connsiteY110" fmla="*/ 2420175 h 3099991"/>
              <a:gd name="connsiteX111" fmla="*/ 1417165 w 7718489"/>
              <a:gd name="connsiteY111" fmla="*/ 3065860 h 3099991"/>
              <a:gd name="connsiteX112" fmla="*/ 952694 w 7718489"/>
              <a:gd name="connsiteY112" fmla="*/ 3065860 h 3099991"/>
              <a:gd name="connsiteX113" fmla="*/ 633722 w 7718489"/>
              <a:gd name="connsiteY113" fmla="*/ 2420175 h 3099991"/>
              <a:gd name="connsiteX114" fmla="*/ 578126 w 7718489"/>
              <a:gd name="connsiteY114" fmla="*/ 2420175 h 3099991"/>
              <a:gd name="connsiteX115" fmla="*/ 384596 w 7718489"/>
              <a:gd name="connsiteY115" fmla="*/ 3065860 h 3099991"/>
              <a:gd name="connsiteX116" fmla="*/ 0 w 7718489"/>
              <a:gd name="connsiteY116" fmla="*/ 3065860 h 3099991"/>
              <a:gd name="connsiteX117" fmla="*/ 437201 w 7718489"/>
              <a:gd name="connsiteY117" fmla="*/ 1607879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18489" h="3099991">
                <a:moveTo>
                  <a:pt x="6058533" y="2420175"/>
                </a:moveTo>
                <a:cubicBezTo>
                  <a:pt x="6061876" y="2669124"/>
                  <a:pt x="6221626" y="2775917"/>
                  <a:pt x="6451222" y="2775917"/>
                </a:cubicBezTo>
                <a:cubicBezTo>
                  <a:pt x="6541125" y="2774668"/>
                  <a:pt x="6630730" y="2765432"/>
                  <a:pt x="6718997" y="2748296"/>
                </a:cubicBezTo>
                <a:lnTo>
                  <a:pt x="6800455" y="2420175"/>
                </a:lnTo>
                <a:close/>
                <a:moveTo>
                  <a:pt x="5035465" y="1789620"/>
                </a:moveTo>
                <a:lnTo>
                  <a:pt x="4672157" y="2360005"/>
                </a:lnTo>
                <a:lnTo>
                  <a:pt x="4912310" y="2360005"/>
                </a:lnTo>
                <a:close/>
                <a:moveTo>
                  <a:pt x="3858453" y="1764813"/>
                </a:moveTo>
                <a:lnTo>
                  <a:pt x="3690962" y="2360005"/>
                </a:lnTo>
                <a:lnTo>
                  <a:pt x="3864435" y="2360005"/>
                </a:lnTo>
                <a:close/>
                <a:moveTo>
                  <a:pt x="2514654" y="1671568"/>
                </a:moveTo>
                <a:cubicBezTo>
                  <a:pt x="2492486" y="1671568"/>
                  <a:pt x="2469438" y="1672623"/>
                  <a:pt x="2445687" y="1672623"/>
                </a:cubicBezTo>
                <a:lnTo>
                  <a:pt x="2392026" y="1874949"/>
                </a:lnTo>
                <a:lnTo>
                  <a:pt x="2369859" y="1961686"/>
                </a:lnTo>
                <a:lnTo>
                  <a:pt x="2322884" y="2135863"/>
                </a:lnTo>
                <a:lnTo>
                  <a:pt x="2424575" y="2135863"/>
                </a:lnTo>
                <a:cubicBezTo>
                  <a:pt x="2441816" y="2135863"/>
                  <a:pt x="2459762" y="2135863"/>
                  <a:pt x="2483161" y="2135863"/>
                </a:cubicBezTo>
                <a:cubicBezTo>
                  <a:pt x="2500931" y="2135863"/>
                  <a:pt x="2516589" y="2133575"/>
                  <a:pt x="2531895" y="2133575"/>
                </a:cubicBezTo>
                <a:lnTo>
                  <a:pt x="2532423" y="2133575"/>
                </a:lnTo>
                <a:cubicBezTo>
                  <a:pt x="2728240" y="2118621"/>
                  <a:pt x="2788938" y="2043848"/>
                  <a:pt x="2837145" y="1896765"/>
                </a:cubicBezTo>
                <a:cubicBezTo>
                  <a:pt x="2865118" y="1811437"/>
                  <a:pt x="2867933" y="1755137"/>
                  <a:pt x="2844358" y="1722589"/>
                </a:cubicBezTo>
                <a:cubicBezTo>
                  <a:pt x="2813393" y="1679308"/>
                  <a:pt x="2728240" y="1671568"/>
                  <a:pt x="2593473" y="1671568"/>
                </a:cubicBezTo>
                <a:close/>
                <a:moveTo>
                  <a:pt x="4208566" y="61049"/>
                </a:moveTo>
                <a:lnTo>
                  <a:pt x="4208566" y="2360885"/>
                </a:lnTo>
                <a:lnTo>
                  <a:pt x="4252198" y="2360885"/>
                </a:lnTo>
                <a:lnTo>
                  <a:pt x="4854779" y="1410830"/>
                </a:lnTo>
                <a:lnTo>
                  <a:pt x="5528086" y="1410830"/>
                </a:lnTo>
                <a:lnTo>
                  <a:pt x="5329102" y="2360005"/>
                </a:lnTo>
                <a:lnTo>
                  <a:pt x="5563097" y="2360005"/>
                </a:lnTo>
                <a:cubicBezTo>
                  <a:pt x="5567865" y="2312924"/>
                  <a:pt x="5576275" y="2266266"/>
                  <a:pt x="5588256" y="2220488"/>
                </a:cubicBezTo>
                <a:cubicBezTo>
                  <a:pt x="5629319" y="2056480"/>
                  <a:pt x="5701348" y="1901815"/>
                  <a:pt x="5800435" y="1764813"/>
                </a:cubicBezTo>
                <a:lnTo>
                  <a:pt x="5801491" y="1435285"/>
                </a:lnTo>
                <a:lnTo>
                  <a:pt x="5800787" y="61049"/>
                </a:lnTo>
                <a:close/>
                <a:moveTo>
                  <a:pt x="2354376" y="61049"/>
                </a:moveTo>
                <a:lnTo>
                  <a:pt x="2354376" y="1408015"/>
                </a:lnTo>
                <a:lnTo>
                  <a:pt x="2671061" y="1408015"/>
                </a:lnTo>
                <a:cubicBezTo>
                  <a:pt x="2861952" y="1408015"/>
                  <a:pt x="3077121" y="1396931"/>
                  <a:pt x="3184442" y="1525364"/>
                </a:cubicBezTo>
                <a:cubicBezTo>
                  <a:pt x="3255872" y="1611749"/>
                  <a:pt x="3271706" y="1726635"/>
                  <a:pt x="3238279" y="1902571"/>
                </a:cubicBezTo>
                <a:cubicBezTo>
                  <a:pt x="3197286" y="2128297"/>
                  <a:pt x="3066389" y="2280306"/>
                  <a:pt x="2851219" y="2360005"/>
                </a:cubicBezTo>
                <a:lnTo>
                  <a:pt x="3273466" y="2360005"/>
                </a:lnTo>
                <a:lnTo>
                  <a:pt x="3546695" y="1408543"/>
                </a:lnTo>
                <a:lnTo>
                  <a:pt x="3944662" y="1408543"/>
                </a:lnTo>
                <a:lnTo>
                  <a:pt x="3944662" y="61049"/>
                </a:lnTo>
                <a:close/>
                <a:moveTo>
                  <a:pt x="498603" y="61049"/>
                </a:moveTo>
                <a:lnTo>
                  <a:pt x="498603" y="1410830"/>
                </a:lnTo>
                <a:lnTo>
                  <a:pt x="881440" y="1410830"/>
                </a:lnTo>
                <a:lnTo>
                  <a:pt x="676826" y="2091351"/>
                </a:lnTo>
                <a:lnTo>
                  <a:pt x="1308612" y="1412062"/>
                </a:lnTo>
                <a:lnTo>
                  <a:pt x="1827624" y="1412062"/>
                </a:lnTo>
                <a:lnTo>
                  <a:pt x="1019725" y="2237729"/>
                </a:lnTo>
                <a:lnTo>
                  <a:pt x="1078312" y="2360885"/>
                </a:lnTo>
                <a:lnTo>
                  <a:pt x="1827624" y="2360885"/>
                </a:lnTo>
                <a:lnTo>
                  <a:pt x="1836596" y="2333966"/>
                </a:lnTo>
                <a:lnTo>
                  <a:pt x="2064434" y="1575506"/>
                </a:lnTo>
                <a:lnTo>
                  <a:pt x="2089416" y="1492992"/>
                </a:lnTo>
                <a:lnTo>
                  <a:pt x="2089416" y="61049"/>
                </a:lnTo>
                <a:close/>
                <a:moveTo>
                  <a:pt x="6065395" y="60698"/>
                </a:moveTo>
                <a:lnTo>
                  <a:pt x="6065395" y="1503372"/>
                </a:lnTo>
                <a:cubicBezTo>
                  <a:pt x="6304668" y="1347317"/>
                  <a:pt x="6581591" y="1317056"/>
                  <a:pt x="6770898" y="1317056"/>
                </a:cubicBezTo>
                <a:cubicBezTo>
                  <a:pt x="7037265" y="1317056"/>
                  <a:pt x="7242406" y="1373884"/>
                  <a:pt x="7344274" y="1514632"/>
                </a:cubicBezTo>
                <a:cubicBezTo>
                  <a:pt x="7434353" y="1644649"/>
                  <a:pt x="7402860" y="1785926"/>
                  <a:pt x="7383859" y="1868792"/>
                </a:cubicBezTo>
                <a:lnTo>
                  <a:pt x="6906017" y="1868792"/>
                </a:lnTo>
                <a:cubicBezTo>
                  <a:pt x="6923434" y="1691096"/>
                  <a:pt x="6795705" y="1642186"/>
                  <a:pt x="6667272" y="1642186"/>
                </a:cubicBezTo>
                <a:cubicBezTo>
                  <a:pt x="6342669" y="1642186"/>
                  <a:pt x="6154418" y="1924739"/>
                  <a:pt x="6084044" y="2210811"/>
                </a:cubicBezTo>
                <a:cubicBezTo>
                  <a:pt x="6076479" y="2244239"/>
                  <a:pt x="6071376" y="2275556"/>
                  <a:pt x="6065395" y="2305465"/>
                </a:cubicBezTo>
                <a:lnTo>
                  <a:pt x="6065395" y="2360005"/>
                </a:lnTo>
                <a:lnTo>
                  <a:pt x="6453685" y="2360005"/>
                </a:lnTo>
                <a:lnTo>
                  <a:pt x="6519837" y="2094693"/>
                </a:lnTo>
                <a:lnTo>
                  <a:pt x="7322633" y="2094693"/>
                </a:lnTo>
                <a:lnTo>
                  <a:pt x="7257009" y="2360005"/>
                </a:lnTo>
                <a:lnTo>
                  <a:pt x="7658671" y="2360005"/>
                </a:lnTo>
                <a:lnTo>
                  <a:pt x="7657967" y="60698"/>
                </a:lnTo>
                <a:close/>
                <a:moveTo>
                  <a:pt x="437201" y="0"/>
                </a:moveTo>
                <a:lnTo>
                  <a:pt x="2151170" y="0"/>
                </a:lnTo>
                <a:lnTo>
                  <a:pt x="2151170" y="1410830"/>
                </a:lnTo>
                <a:lnTo>
                  <a:pt x="2292974" y="1410830"/>
                </a:lnTo>
                <a:lnTo>
                  <a:pt x="2292974" y="0"/>
                </a:lnTo>
                <a:lnTo>
                  <a:pt x="4006767" y="0"/>
                </a:lnTo>
                <a:lnTo>
                  <a:pt x="4006767" y="1408543"/>
                </a:lnTo>
                <a:lnTo>
                  <a:pt x="4148748" y="1408543"/>
                </a:lnTo>
                <a:lnTo>
                  <a:pt x="4148748" y="0"/>
                </a:lnTo>
                <a:lnTo>
                  <a:pt x="5862013" y="0"/>
                </a:lnTo>
                <a:lnTo>
                  <a:pt x="5862013" y="1684411"/>
                </a:lnTo>
                <a:cubicBezTo>
                  <a:pt x="5905345" y="1634234"/>
                  <a:pt x="5953218" y="1588174"/>
                  <a:pt x="6005048" y="1546829"/>
                </a:cubicBezTo>
                <a:lnTo>
                  <a:pt x="6005048" y="0"/>
                </a:lnTo>
                <a:lnTo>
                  <a:pt x="7718489" y="0"/>
                </a:lnTo>
                <a:lnTo>
                  <a:pt x="7718489" y="2420175"/>
                </a:lnTo>
                <a:lnTo>
                  <a:pt x="7242406" y="2420175"/>
                </a:lnTo>
                <a:lnTo>
                  <a:pt x="7097963" y="3004810"/>
                </a:lnTo>
                <a:cubicBezTo>
                  <a:pt x="6843929" y="3064980"/>
                  <a:pt x="6584019" y="3096913"/>
                  <a:pt x="6322965" y="3099991"/>
                </a:cubicBezTo>
                <a:cubicBezTo>
                  <a:pt x="6139112" y="3099991"/>
                  <a:pt x="5891218" y="3071490"/>
                  <a:pt x="5729357" y="2923000"/>
                </a:cubicBezTo>
                <a:cubicBezTo>
                  <a:pt x="5597053" y="2801076"/>
                  <a:pt x="5546031" y="2619686"/>
                  <a:pt x="5555532" y="2420175"/>
                </a:cubicBezTo>
                <a:lnTo>
                  <a:pt x="5314324" y="2420175"/>
                </a:lnTo>
                <a:lnTo>
                  <a:pt x="5178853" y="3064101"/>
                </a:lnTo>
                <a:lnTo>
                  <a:pt x="4761709" y="3064101"/>
                </a:lnTo>
                <a:lnTo>
                  <a:pt x="4899466" y="2420175"/>
                </a:lnTo>
                <a:lnTo>
                  <a:pt x="4632396" y="2420175"/>
                </a:lnTo>
                <a:lnTo>
                  <a:pt x="4224576" y="3064101"/>
                </a:lnTo>
                <a:lnTo>
                  <a:pt x="3869009" y="3064101"/>
                </a:lnTo>
                <a:lnTo>
                  <a:pt x="3863907" y="2420175"/>
                </a:lnTo>
                <a:lnTo>
                  <a:pt x="3673193" y="2420175"/>
                </a:lnTo>
                <a:lnTo>
                  <a:pt x="3493562" y="3064101"/>
                </a:lnTo>
                <a:lnTo>
                  <a:pt x="3069732" y="3064101"/>
                </a:lnTo>
                <a:lnTo>
                  <a:pt x="3255345" y="2420175"/>
                </a:lnTo>
                <a:lnTo>
                  <a:pt x="2319717" y="2420175"/>
                </a:lnTo>
                <a:lnTo>
                  <a:pt x="2319717" y="2421934"/>
                </a:lnTo>
                <a:lnTo>
                  <a:pt x="2227350" y="2421934"/>
                </a:lnTo>
                <a:lnTo>
                  <a:pt x="2035228" y="3065860"/>
                </a:lnTo>
                <a:lnTo>
                  <a:pt x="1614917" y="3065860"/>
                </a:lnTo>
                <a:lnTo>
                  <a:pt x="1809678" y="2420175"/>
                </a:lnTo>
                <a:lnTo>
                  <a:pt x="1107517" y="2420175"/>
                </a:lnTo>
                <a:lnTo>
                  <a:pt x="1417165" y="3065860"/>
                </a:lnTo>
                <a:lnTo>
                  <a:pt x="952694" y="3065860"/>
                </a:lnTo>
                <a:lnTo>
                  <a:pt x="633722" y="2420175"/>
                </a:lnTo>
                <a:lnTo>
                  <a:pt x="578126" y="2420175"/>
                </a:lnTo>
                <a:lnTo>
                  <a:pt x="384596" y="3065860"/>
                </a:lnTo>
                <a:lnTo>
                  <a:pt x="0" y="3065860"/>
                </a:lnTo>
                <a:lnTo>
                  <a:pt x="437201" y="160787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6220413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FABFCD1-5785-4AFC-8DA5-9971CBE352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946" b="1946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C1D1989-8373-4A6D-9533-37075802AD89}"/>
              </a:ext>
            </a:extLst>
          </p:cNvPr>
          <p:cNvSpPr/>
          <p:nvPr userDrawn="1"/>
        </p:nvSpPr>
        <p:spPr>
          <a:xfrm>
            <a:off x="0" y="-1"/>
            <a:ext cx="6362689" cy="6858001"/>
          </a:xfrm>
          <a:prstGeom prst="rect">
            <a:avLst/>
          </a:prstGeom>
          <a:gradFill>
            <a:gsLst>
              <a:gs pos="0">
                <a:srgbClr val="7213EA">
                  <a:alpha val="43000"/>
                </a:srgbClr>
              </a:gs>
              <a:gs pos="100000">
                <a:srgbClr val="1F4AE3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dirty="0" err="1">
              <a:solidFill>
                <a:schemeClr val="bg1"/>
              </a:solidFill>
            </a:endParaRPr>
          </a:p>
        </p:txBody>
      </p:sp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6">
            <a:extLst>
              <a:ext uri="{FF2B5EF4-FFF2-40B4-BE49-F238E27FC236}">
                <a16:creationId xmlns:a16="http://schemas.microsoft.com/office/drawing/2014/main" id="{ED1A19EE-224F-4C0C-A670-C9BBCD8540D6}"/>
              </a:ext>
            </a:extLst>
          </p:cNvPr>
          <p:cNvSpPr/>
          <p:nvPr userDrawn="1"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rgbClr val="FCEAE7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220408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phic 6">
            <a:extLst>
              <a:ext uri="{FF2B5EF4-FFF2-40B4-BE49-F238E27FC236}">
                <a16:creationId xmlns:a16="http://schemas.microsoft.com/office/drawing/2014/main" id="{248485D9-C9C0-4687-AA25-7A69FB015CB9}"/>
              </a:ext>
            </a:extLst>
          </p:cNvPr>
          <p:cNvSpPr/>
          <p:nvPr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chemeClr val="bg1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69916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FINAL SLIDE">
    <p:bg>
      <p:bgPr>
        <a:gradFill>
          <a:gsLst>
            <a:gs pos="0">
              <a:srgbClr val="7213EA"/>
            </a:gs>
            <a:gs pos="100000">
              <a:srgbClr val="1F4AE3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85C4F2-66B1-4798-82AE-D4F04D677D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612" b="118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Graphic 6">
            <a:extLst>
              <a:ext uri="{FF2B5EF4-FFF2-40B4-BE49-F238E27FC236}">
                <a16:creationId xmlns:a16="http://schemas.microsoft.com/office/drawing/2014/main" id="{248485D9-C9C0-4687-AA25-7A69FB015CB9}"/>
              </a:ext>
            </a:extLst>
          </p:cNvPr>
          <p:cNvSpPr/>
          <p:nvPr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rgbClr val="4835F3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Shape 8">
            <a:extLst>
              <a:ext uri="{FF2B5EF4-FFF2-40B4-BE49-F238E27FC236}">
                <a16:creationId xmlns:a16="http://schemas.microsoft.com/office/drawing/2014/main" id="{10DA7EC7-B966-4F26-A629-BC231114FE9A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bg1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bg1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5B88E-59B6-4300-A6A5-FE6907AB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173A96F6-37E6-4BFF-B84F-D4B64D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0353C-5FA5-4860-9949-2793CD66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36DF39-CB75-4B94-99A7-6AC992AC2597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37532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FINAL SLIDE">
    <p:bg>
      <p:bgPr>
        <a:gradFill>
          <a:gsLst>
            <a:gs pos="0">
              <a:srgbClr val="00B8F5"/>
            </a:gs>
            <a:gs pos="100000">
              <a:srgbClr val="ACEAFF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phic 6">
            <a:extLst>
              <a:ext uri="{FF2B5EF4-FFF2-40B4-BE49-F238E27FC236}">
                <a16:creationId xmlns:a16="http://schemas.microsoft.com/office/drawing/2014/main" id="{248485D9-C9C0-4687-AA25-7A69FB015CB9}"/>
              </a:ext>
            </a:extLst>
          </p:cNvPr>
          <p:cNvSpPr/>
          <p:nvPr/>
        </p:nvSpPr>
        <p:spPr>
          <a:xfrm>
            <a:off x="2234933" y="1882443"/>
            <a:ext cx="7718488" cy="3099991"/>
          </a:xfrm>
          <a:custGeom>
            <a:avLst/>
            <a:gdLst>
              <a:gd name="connsiteX0" fmla="*/ 6005027 w 7718488"/>
              <a:gd name="connsiteY0" fmla="*/ -77 h 3099991"/>
              <a:gd name="connsiteX1" fmla="*/ 6005027 w 7718488"/>
              <a:gd name="connsiteY1" fmla="*/ 1546752 h 3099991"/>
              <a:gd name="connsiteX2" fmla="*/ 5861992 w 7718488"/>
              <a:gd name="connsiteY2" fmla="*/ 1684334 h 3099991"/>
              <a:gd name="connsiteX3" fmla="*/ 5861992 w 7718488"/>
              <a:gd name="connsiteY3" fmla="*/ -77 h 3099991"/>
              <a:gd name="connsiteX4" fmla="*/ 4148727 w 7718488"/>
              <a:gd name="connsiteY4" fmla="*/ -77 h 3099991"/>
              <a:gd name="connsiteX5" fmla="*/ 4148727 w 7718488"/>
              <a:gd name="connsiteY5" fmla="*/ 1408466 h 3099991"/>
              <a:gd name="connsiteX6" fmla="*/ 4006746 w 7718488"/>
              <a:gd name="connsiteY6" fmla="*/ 1408466 h 3099991"/>
              <a:gd name="connsiteX7" fmla="*/ 4006746 w 7718488"/>
              <a:gd name="connsiteY7" fmla="*/ -77 h 3099991"/>
              <a:gd name="connsiteX8" fmla="*/ 2292953 w 7718488"/>
              <a:gd name="connsiteY8" fmla="*/ -77 h 3099991"/>
              <a:gd name="connsiteX9" fmla="*/ 2292953 w 7718488"/>
              <a:gd name="connsiteY9" fmla="*/ 1410753 h 3099991"/>
              <a:gd name="connsiteX10" fmla="*/ 2151149 w 7718488"/>
              <a:gd name="connsiteY10" fmla="*/ 1410753 h 3099991"/>
              <a:gd name="connsiteX11" fmla="*/ 2151149 w 7718488"/>
              <a:gd name="connsiteY11" fmla="*/ -77 h 3099991"/>
              <a:gd name="connsiteX12" fmla="*/ 437180 w 7718488"/>
              <a:gd name="connsiteY12" fmla="*/ -77 h 3099991"/>
              <a:gd name="connsiteX13" fmla="*/ 437180 w 7718488"/>
              <a:gd name="connsiteY13" fmla="*/ 1607802 h 3099991"/>
              <a:gd name="connsiteX14" fmla="*/ -21 w 7718488"/>
              <a:gd name="connsiteY14" fmla="*/ 3065783 h 3099991"/>
              <a:gd name="connsiteX15" fmla="*/ 384575 w 7718488"/>
              <a:gd name="connsiteY15" fmla="*/ 3065783 h 3099991"/>
              <a:gd name="connsiteX16" fmla="*/ 578105 w 7718488"/>
              <a:gd name="connsiteY16" fmla="*/ 2420098 h 3099991"/>
              <a:gd name="connsiteX17" fmla="*/ 633701 w 7718488"/>
              <a:gd name="connsiteY17" fmla="*/ 2420098 h 3099991"/>
              <a:gd name="connsiteX18" fmla="*/ 952673 w 7718488"/>
              <a:gd name="connsiteY18" fmla="*/ 3065783 h 3099991"/>
              <a:gd name="connsiteX19" fmla="*/ 1417144 w 7718488"/>
              <a:gd name="connsiteY19" fmla="*/ 3065783 h 3099991"/>
              <a:gd name="connsiteX20" fmla="*/ 1107496 w 7718488"/>
              <a:gd name="connsiteY20" fmla="*/ 2420098 h 3099991"/>
              <a:gd name="connsiteX21" fmla="*/ 1809657 w 7718488"/>
              <a:gd name="connsiteY21" fmla="*/ 2420098 h 3099991"/>
              <a:gd name="connsiteX22" fmla="*/ 1614896 w 7718488"/>
              <a:gd name="connsiteY22" fmla="*/ 3065783 h 3099991"/>
              <a:gd name="connsiteX23" fmla="*/ 2035207 w 7718488"/>
              <a:gd name="connsiteY23" fmla="*/ 3065783 h 3099991"/>
              <a:gd name="connsiteX24" fmla="*/ 2227329 w 7718488"/>
              <a:gd name="connsiteY24" fmla="*/ 2421857 h 3099991"/>
              <a:gd name="connsiteX25" fmla="*/ 2319696 w 7718488"/>
              <a:gd name="connsiteY25" fmla="*/ 2421857 h 3099991"/>
              <a:gd name="connsiteX26" fmla="*/ 2319696 w 7718488"/>
              <a:gd name="connsiteY26" fmla="*/ 2420098 h 3099991"/>
              <a:gd name="connsiteX27" fmla="*/ 3255324 w 7718488"/>
              <a:gd name="connsiteY27" fmla="*/ 2420098 h 3099991"/>
              <a:gd name="connsiteX28" fmla="*/ 3069711 w 7718488"/>
              <a:gd name="connsiteY28" fmla="*/ 3064024 h 3099991"/>
              <a:gd name="connsiteX29" fmla="*/ 3493541 w 7718488"/>
              <a:gd name="connsiteY29" fmla="*/ 3064024 h 3099991"/>
              <a:gd name="connsiteX30" fmla="*/ 3673172 w 7718488"/>
              <a:gd name="connsiteY30" fmla="*/ 2420098 h 3099991"/>
              <a:gd name="connsiteX31" fmla="*/ 3863886 w 7718488"/>
              <a:gd name="connsiteY31" fmla="*/ 2420098 h 3099991"/>
              <a:gd name="connsiteX32" fmla="*/ 3868988 w 7718488"/>
              <a:gd name="connsiteY32" fmla="*/ 3064024 h 3099991"/>
              <a:gd name="connsiteX33" fmla="*/ 4224555 w 7718488"/>
              <a:gd name="connsiteY33" fmla="*/ 3064024 h 3099991"/>
              <a:gd name="connsiteX34" fmla="*/ 4632375 w 7718488"/>
              <a:gd name="connsiteY34" fmla="*/ 2420098 h 3099991"/>
              <a:gd name="connsiteX35" fmla="*/ 4899445 w 7718488"/>
              <a:gd name="connsiteY35" fmla="*/ 2420098 h 3099991"/>
              <a:gd name="connsiteX36" fmla="*/ 4761688 w 7718488"/>
              <a:gd name="connsiteY36" fmla="*/ 3064024 h 3099991"/>
              <a:gd name="connsiteX37" fmla="*/ 5178832 w 7718488"/>
              <a:gd name="connsiteY37" fmla="*/ 3064024 h 3099991"/>
              <a:gd name="connsiteX38" fmla="*/ 5314303 w 7718488"/>
              <a:gd name="connsiteY38" fmla="*/ 2420098 h 3099991"/>
              <a:gd name="connsiteX39" fmla="*/ 5555511 w 7718488"/>
              <a:gd name="connsiteY39" fmla="*/ 2420098 h 3099991"/>
              <a:gd name="connsiteX40" fmla="*/ 5729336 w 7718488"/>
              <a:gd name="connsiteY40" fmla="*/ 2922923 h 3099991"/>
              <a:gd name="connsiteX41" fmla="*/ 6322944 w 7718488"/>
              <a:gd name="connsiteY41" fmla="*/ 3099914 h 3099991"/>
              <a:gd name="connsiteX42" fmla="*/ 7097942 w 7718488"/>
              <a:gd name="connsiteY42" fmla="*/ 3004733 h 3099991"/>
              <a:gd name="connsiteX43" fmla="*/ 7242385 w 7718488"/>
              <a:gd name="connsiteY43" fmla="*/ 2420098 h 3099991"/>
              <a:gd name="connsiteX44" fmla="*/ 7718468 w 7718488"/>
              <a:gd name="connsiteY44" fmla="*/ 2420098 h 3099991"/>
              <a:gd name="connsiteX45" fmla="*/ 7718468 w 7718488"/>
              <a:gd name="connsiteY45" fmla="*/ -77 h 3099991"/>
              <a:gd name="connsiteX46" fmla="*/ 2089395 w 7718488"/>
              <a:gd name="connsiteY46" fmla="*/ 1492915 h 3099991"/>
              <a:gd name="connsiteX47" fmla="*/ 2064413 w 7718488"/>
              <a:gd name="connsiteY47" fmla="*/ 1575429 h 3099991"/>
              <a:gd name="connsiteX48" fmla="*/ 1836575 w 7718488"/>
              <a:gd name="connsiteY48" fmla="*/ 2333889 h 3099991"/>
              <a:gd name="connsiteX49" fmla="*/ 1827603 w 7718488"/>
              <a:gd name="connsiteY49" fmla="*/ 2360808 h 3099991"/>
              <a:gd name="connsiteX50" fmla="*/ 1078291 w 7718488"/>
              <a:gd name="connsiteY50" fmla="*/ 2360808 h 3099991"/>
              <a:gd name="connsiteX51" fmla="*/ 1019704 w 7718488"/>
              <a:gd name="connsiteY51" fmla="*/ 2237652 h 3099991"/>
              <a:gd name="connsiteX52" fmla="*/ 1827603 w 7718488"/>
              <a:gd name="connsiteY52" fmla="*/ 1411985 h 3099991"/>
              <a:gd name="connsiteX53" fmla="*/ 1308591 w 7718488"/>
              <a:gd name="connsiteY53" fmla="*/ 1411985 h 3099991"/>
              <a:gd name="connsiteX54" fmla="*/ 676805 w 7718488"/>
              <a:gd name="connsiteY54" fmla="*/ 2091274 h 3099991"/>
              <a:gd name="connsiteX55" fmla="*/ 881419 w 7718488"/>
              <a:gd name="connsiteY55" fmla="*/ 1410753 h 3099991"/>
              <a:gd name="connsiteX56" fmla="*/ 498582 w 7718488"/>
              <a:gd name="connsiteY56" fmla="*/ 1410753 h 3099991"/>
              <a:gd name="connsiteX57" fmla="*/ 498582 w 7718488"/>
              <a:gd name="connsiteY57" fmla="*/ 60972 h 3099991"/>
              <a:gd name="connsiteX58" fmla="*/ 2089395 w 7718488"/>
              <a:gd name="connsiteY58" fmla="*/ 60972 h 3099991"/>
              <a:gd name="connsiteX59" fmla="*/ 2531874 w 7718488"/>
              <a:gd name="connsiteY59" fmla="*/ 2133498 h 3099991"/>
              <a:gd name="connsiteX60" fmla="*/ 2531874 w 7718488"/>
              <a:gd name="connsiteY60" fmla="*/ 2133498 h 3099991"/>
              <a:gd name="connsiteX61" fmla="*/ 2483140 w 7718488"/>
              <a:gd name="connsiteY61" fmla="*/ 2135786 h 3099991"/>
              <a:gd name="connsiteX62" fmla="*/ 2424554 w 7718488"/>
              <a:gd name="connsiteY62" fmla="*/ 2135786 h 3099991"/>
              <a:gd name="connsiteX63" fmla="*/ 2322863 w 7718488"/>
              <a:gd name="connsiteY63" fmla="*/ 2135786 h 3099991"/>
              <a:gd name="connsiteX64" fmla="*/ 2369838 w 7718488"/>
              <a:gd name="connsiteY64" fmla="*/ 1961609 h 3099991"/>
              <a:gd name="connsiteX65" fmla="*/ 2392005 w 7718488"/>
              <a:gd name="connsiteY65" fmla="*/ 1874872 h 3099991"/>
              <a:gd name="connsiteX66" fmla="*/ 2445666 w 7718488"/>
              <a:gd name="connsiteY66" fmla="*/ 1672546 h 3099991"/>
              <a:gd name="connsiteX67" fmla="*/ 2514633 w 7718488"/>
              <a:gd name="connsiteY67" fmla="*/ 1671491 h 3099991"/>
              <a:gd name="connsiteX68" fmla="*/ 2593452 w 7718488"/>
              <a:gd name="connsiteY68" fmla="*/ 1671491 h 3099991"/>
              <a:gd name="connsiteX69" fmla="*/ 2844337 w 7718488"/>
              <a:gd name="connsiteY69" fmla="*/ 1722512 h 3099991"/>
              <a:gd name="connsiteX70" fmla="*/ 2837124 w 7718488"/>
              <a:gd name="connsiteY70" fmla="*/ 1896688 h 3099991"/>
              <a:gd name="connsiteX71" fmla="*/ 2532402 w 7718488"/>
              <a:gd name="connsiteY71" fmla="*/ 2133498 h 3099991"/>
              <a:gd name="connsiteX72" fmla="*/ 3690941 w 7718488"/>
              <a:gd name="connsiteY72" fmla="*/ 2359928 h 3099991"/>
              <a:gd name="connsiteX73" fmla="*/ 3858432 w 7718488"/>
              <a:gd name="connsiteY73" fmla="*/ 1764736 h 3099991"/>
              <a:gd name="connsiteX74" fmla="*/ 3864414 w 7718488"/>
              <a:gd name="connsiteY74" fmla="*/ 2359928 h 3099991"/>
              <a:gd name="connsiteX75" fmla="*/ 3944641 w 7718488"/>
              <a:gd name="connsiteY75" fmla="*/ 1408466 h 3099991"/>
              <a:gd name="connsiteX76" fmla="*/ 3546674 w 7718488"/>
              <a:gd name="connsiteY76" fmla="*/ 1408466 h 3099991"/>
              <a:gd name="connsiteX77" fmla="*/ 3273445 w 7718488"/>
              <a:gd name="connsiteY77" fmla="*/ 2359928 h 3099991"/>
              <a:gd name="connsiteX78" fmla="*/ 2851198 w 7718488"/>
              <a:gd name="connsiteY78" fmla="*/ 2359928 h 3099991"/>
              <a:gd name="connsiteX79" fmla="*/ 3238258 w 7718488"/>
              <a:gd name="connsiteY79" fmla="*/ 1902494 h 3099991"/>
              <a:gd name="connsiteX80" fmla="*/ 3184421 w 7718488"/>
              <a:gd name="connsiteY80" fmla="*/ 1525287 h 3099991"/>
              <a:gd name="connsiteX81" fmla="*/ 2671040 w 7718488"/>
              <a:gd name="connsiteY81" fmla="*/ 1407938 h 3099991"/>
              <a:gd name="connsiteX82" fmla="*/ 2354355 w 7718488"/>
              <a:gd name="connsiteY82" fmla="*/ 1407938 h 3099991"/>
              <a:gd name="connsiteX83" fmla="*/ 2354355 w 7718488"/>
              <a:gd name="connsiteY83" fmla="*/ 60972 h 3099991"/>
              <a:gd name="connsiteX84" fmla="*/ 3944641 w 7718488"/>
              <a:gd name="connsiteY84" fmla="*/ 60972 h 3099991"/>
              <a:gd name="connsiteX85" fmla="*/ 4912289 w 7718488"/>
              <a:gd name="connsiteY85" fmla="*/ 2359928 h 3099991"/>
              <a:gd name="connsiteX86" fmla="*/ 4672136 w 7718488"/>
              <a:gd name="connsiteY86" fmla="*/ 2359928 h 3099991"/>
              <a:gd name="connsiteX87" fmla="*/ 5035444 w 7718488"/>
              <a:gd name="connsiteY87" fmla="*/ 1789543 h 3099991"/>
              <a:gd name="connsiteX88" fmla="*/ 5801470 w 7718488"/>
              <a:gd name="connsiteY88" fmla="*/ 1435208 h 3099991"/>
              <a:gd name="connsiteX89" fmla="*/ 5800414 w 7718488"/>
              <a:gd name="connsiteY89" fmla="*/ 1764736 h 3099991"/>
              <a:gd name="connsiteX90" fmla="*/ 5588235 w 7718488"/>
              <a:gd name="connsiteY90" fmla="*/ 2220411 h 3099991"/>
              <a:gd name="connsiteX91" fmla="*/ 5563076 w 7718488"/>
              <a:gd name="connsiteY91" fmla="*/ 2359928 h 3099991"/>
              <a:gd name="connsiteX92" fmla="*/ 5329081 w 7718488"/>
              <a:gd name="connsiteY92" fmla="*/ 2359928 h 3099991"/>
              <a:gd name="connsiteX93" fmla="*/ 5528065 w 7718488"/>
              <a:gd name="connsiteY93" fmla="*/ 1410753 h 3099991"/>
              <a:gd name="connsiteX94" fmla="*/ 4854758 w 7718488"/>
              <a:gd name="connsiteY94" fmla="*/ 1410753 h 3099991"/>
              <a:gd name="connsiteX95" fmla="*/ 4252177 w 7718488"/>
              <a:gd name="connsiteY95" fmla="*/ 2360808 h 3099991"/>
              <a:gd name="connsiteX96" fmla="*/ 4208545 w 7718488"/>
              <a:gd name="connsiteY96" fmla="*/ 2360808 h 3099991"/>
              <a:gd name="connsiteX97" fmla="*/ 4208545 w 7718488"/>
              <a:gd name="connsiteY97" fmla="*/ 60972 h 3099991"/>
              <a:gd name="connsiteX98" fmla="*/ 5800766 w 7718488"/>
              <a:gd name="connsiteY98" fmla="*/ 60972 h 3099991"/>
              <a:gd name="connsiteX99" fmla="*/ 6718976 w 7718488"/>
              <a:gd name="connsiteY99" fmla="*/ 2748219 h 3099991"/>
              <a:gd name="connsiteX100" fmla="*/ 6451201 w 7718488"/>
              <a:gd name="connsiteY100" fmla="*/ 2775840 h 3099991"/>
              <a:gd name="connsiteX101" fmla="*/ 6058512 w 7718488"/>
              <a:gd name="connsiteY101" fmla="*/ 2420098 h 3099991"/>
              <a:gd name="connsiteX102" fmla="*/ 6800434 w 7718488"/>
              <a:gd name="connsiteY102" fmla="*/ 2420098 h 3099991"/>
              <a:gd name="connsiteX103" fmla="*/ 7658650 w 7718488"/>
              <a:gd name="connsiteY103" fmla="*/ 2359928 h 3099991"/>
              <a:gd name="connsiteX104" fmla="*/ 7256988 w 7718488"/>
              <a:gd name="connsiteY104" fmla="*/ 2359928 h 3099991"/>
              <a:gd name="connsiteX105" fmla="*/ 7322612 w 7718488"/>
              <a:gd name="connsiteY105" fmla="*/ 2094616 h 3099991"/>
              <a:gd name="connsiteX106" fmla="*/ 6519816 w 7718488"/>
              <a:gd name="connsiteY106" fmla="*/ 2094616 h 3099991"/>
              <a:gd name="connsiteX107" fmla="*/ 6453664 w 7718488"/>
              <a:gd name="connsiteY107" fmla="*/ 2359928 h 3099991"/>
              <a:gd name="connsiteX108" fmla="*/ 6065374 w 7718488"/>
              <a:gd name="connsiteY108" fmla="*/ 2359928 h 3099991"/>
              <a:gd name="connsiteX109" fmla="*/ 6065374 w 7718488"/>
              <a:gd name="connsiteY109" fmla="*/ 2305388 h 3099991"/>
              <a:gd name="connsiteX110" fmla="*/ 6084023 w 7718488"/>
              <a:gd name="connsiteY110" fmla="*/ 2210734 h 3099991"/>
              <a:gd name="connsiteX111" fmla="*/ 6667251 w 7718488"/>
              <a:gd name="connsiteY111" fmla="*/ 1642109 h 3099991"/>
              <a:gd name="connsiteX112" fmla="*/ 6905996 w 7718488"/>
              <a:gd name="connsiteY112" fmla="*/ 1868715 h 3099991"/>
              <a:gd name="connsiteX113" fmla="*/ 7383838 w 7718488"/>
              <a:gd name="connsiteY113" fmla="*/ 1868715 h 3099991"/>
              <a:gd name="connsiteX114" fmla="*/ 7344253 w 7718488"/>
              <a:gd name="connsiteY114" fmla="*/ 1514555 h 3099991"/>
              <a:gd name="connsiteX115" fmla="*/ 6770877 w 7718488"/>
              <a:gd name="connsiteY115" fmla="*/ 1316979 h 3099991"/>
              <a:gd name="connsiteX116" fmla="*/ 6065374 w 7718488"/>
              <a:gd name="connsiteY116" fmla="*/ 1503295 h 3099991"/>
              <a:gd name="connsiteX117" fmla="*/ 6065374 w 7718488"/>
              <a:gd name="connsiteY117" fmla="*/ 60621 h 3099991"/>
              <a:gd name="connsiteX118" fmla="*/ 7657946 w 7718488"/>
              <a:gd name="connsiteY118" fmla="*/ 60621 h 309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7718488" h="3099991">
                <a:moveTo>
                  <a:pt x="6005027" y="-77"/>
                </a:moveTo>
                <a:lnTo>
                  <a:pt x="6005027" y="1546752"/>
                </a:lnTo>
                <a:cubicBezTo>
                  <a:pt x="5953197" y="1588097"/>
                  <a:pt x="5905324" y="1634157"/>
                  <a:pt x="5861992" y="1684334"/>
                </a:cubicBezTo>
                <a:lnTo>
                  <a:pt x="5861992" y="-77"/>
                </a:lnTo>
                <a:lnTo>
                  <a:pt x="4148727" y="-77"/>
                </a:lnTo>
                <a:lnTo>
                  <a:pt x="4148727" y="1408466"/>
                </a:lnTo>
                <a:lnTo>
                  <a:pt x="4006746" y="1408466"/>
                </a:lnTo>
                <a:lnTo>
                  <a:pt x="4006746" y="-77"/>
                </a:lnTo>
                <a:lnTo>
                  <a:pt x="2292953" y="-77"/>
                </a:lnTo>
                <a:lnTo>
                  <a:pt x="2292953" y="1410753"/>
                </a:lnTo>
                <a:lnTo>
                  <a:pt x="2151149" y="1410753"/>
                </a:lnTo>
                <a:lnTo>
                  <a:pt x="2151149" y="-77"/>
                </a:lnTo>
                <a:lnTo>
                  <a:pt x="437180" y="-77"/>
                </a:lnTo>
                <a:lnTo>
                  <a:pt x="437180" y="1607802"/>
                </a:lnTo>
                <a:lnTo>
                  <a:pt x="-21" y="3065783"/>
                </a:lnTo>
                <a:lnTo>
                  <a:pt x="384575" y="3065783"/>
                </a:lnTo>
                <a:lnTo>
                  <a:pt x="578105" y="2420098"/>
                </a:lnTo>
                <a:lnTo>
                  <a:pt x="633701" y="2420098"/>
                </a:lnTo>
                <a:lnTo>
                  <a:pt x="952673" y="3065783"/>
                </a:lnTo>
                <a:lnTo>
                  <a:pt x="1417144" y="3065783"/>
                </a:lnTo>
                <a:lnTo>
                  <a:pt x="1107496" y="2420098"/>
                </a:lnTo>
                <a:lnTo>
                  <a:pt x="1809657" y="2420098"/>
                </a:lnTo>
                <a:lnTo>
                  <a:pt x="1614896" y="3065783"/>
                </a:lnTo>
                <a:lnTo>
                  <a:pt x="2035207" y="3065783"/>
                </a:lnTo>
                <a:lnTo>
                  <a:pt x="2227329" y="2421857"/>
                </a:lnTo>
                <a:lnTo>
                  <a:pt x="2319696" y="2421857"/>
                </a:lnTo>
                <a:lnTo>
                  <a:pt x="2319696" y="2420098"/>
                </a:lnTo>
                <a:lnTo>
                  <a:pt x="3255324" y="2420098"/>
                </a:lnTo>
                <a:lnTo>
                  <a:pt x="3069711" y="3064024"/>
                </a:lnTo>
                <a:lnTo>
                  <a:pt x="3493541" y="3064024"/>
                </a:lnTo>
                <a:lnTo>
                  <a:pt x="3673172" y="2420098"/>
                </a:lnTo>
                <a:lnTo>
                  <a:pt x="3863886" y="2420098"/>
                </a:lnTo>
                <a:lnTo>
                  <a:pt x="3868988" y="3064024"/>
                </a:lnTo>
                <a:lnTo>
                  <a:pt x="4224555" y="3064024"/>
                </a:lnTo>
                <a:lnTo>
                  <a:pt x="4632375" y="2420098"/>
                </a:lnTo>
                <a:lnTo>
                  <a:pt x="4899445" y="2420098"/>
                </a:lnTo>
                <a:lnTo>
                  <a:pt x="4761688" y="3064024"/>
                </a:lnTo>
                <a:lnTo>
                  <a:pt x="5178832" y="3064024"/>
                </a:lnTo>
                <a:lnTo>
                  <a:pt x="5314303" y="2420098"/>
                </a:lnTo>
                <a:lnTo>
                  <a:pt x="5555511" y="2420098"/>
                </a:lnTo>
                <a:cubicBezTo>
                  <a:pt x="5546010" y="2619609"/>
                  <a:pt x="5597032" y="2800999"/>
                  <a:pt x="5729336" y="2922923"/>
                </a:cubicBezTo>
                <a:cubicBezTo>
                  <a:pt x="5891197" y="3071413"/>
                  <a:pt x="6139091" y="3099914"/>
                  <a:pt x="6322944" y="3099914"/>
                </a:cubicBezTo>
                <a:cubicBezTo>
                  <a:pt x="6583998" y="3096836"/>
                  <a:pt x="6843908" y="3064903"/>
                  <a:pt x="7097942" y="3004733"/>
                </a:cubicBezTo>
                <a:lnTo>
                  <a:pt x="7242385" y="2420098"/>
                </a:lnTo>
                <a:lnTo>
                  <a:pt x="7718468" y="2420098"/>
                </a:lnTo>
                <a:lnTo>
                  <a:pt x="7718468" y="-77"/>
                </a:lnTo>
                <a:close/>
                <a:moveTo>
                  <a:pt x="2089395" y="1492915"/>
                </a:moveTo>
                <a:lnTo>
                  <a:pt x="2064413" y="1575429"/>
                </a:lnTo>
                <a:lnTo>
                  <a:pt x="1836575" y="2333889"/>
                </a:lnTo>
                <a:lnTo>
                  <a:pt x="1827603" y="2360808"/>
                </a:lnTo>
                <a:lnTo>
                  <a:pt x="1078291" y="2360808"/>
                </a:lnTo>
                <a:lnTo>
                  <a:pt x="1019704" y="2237652"/>
                </a:lnTo>
                <a:lnTo>
                  <a:pt x="1827603" y="1411985"/>
                </a:lnTo>
                <a:lnTo>
                  <a:pt x="1308591" y="1411985"/>
                </a:lnTo>
                <a:lnTo>
                  <a:pt x="676805" y="2091274"/>
                </a:lnTo>
                <a:lnTo>
                  <a:pt x="881419" y="1410753"/>
                </a:lnTo>
                <a:lnTo>
                  <a:pt x="498582" y="1410753"/>
                </a:lnTo>
                <a:lnTo>
                  <a:pt x="498582" y="60972"/>
                </a:lnTo>
                <a:lnTo>
                  <a:pt x="2089395" y="60972"/>
                </a:lnTo>
                <a:close/>
                <a:moveTo>
                  <a:pt x="2531874" y="2133498"/>
                </a:moveTo>
                <a:lnTo>
                  <a:pt x="2531874" y="2133498"/>
                </a:lnTo>
                <a:cubicBezTo>
                  <a:pt x="2516568" y="2133498"/>
                  <a:pt x="2500910" y="2135786"/>
                  <a:pt x="2483140" y="2135786"/>
                </a:cubicBezTo>
                <a:cubicBezTo>
                  <a:pt x="2459741" y="2135786"/>
                  <a:pt x="2441795" y="2135786"/>
                  <a:pt x="2424554" y="2135786"/>
                </a:cubicBezTo>
                <a:lnTo>
                  <a:pt x="2322863" y="2135786"/>
                </a:lnTo>
                <a:lnTo>
                  <a:pt x="2369838" y="1961609"/>
                </a:lnTo>
                <a:lnTo>
                  <a:pt x="2392005" y="1874872"/>
                </a:lnTo>
                <a:lnTo>
                  <a:pt x="2445666" y="1672546"/>
                </a:lnTo>
                <a:cubicBezTo>
                  <a:pt x="2469417" y="1672546"/>
                  <a:pt x="2492465" y="1671491"/>
                  <a:pt x="2514633" y="1671491"/>
                </a:cubicBezTo>
                <a:lnTo>
                  <a:pt x="2593452" y="1671491"/>
                </a:lnTo>
                <a:cubicBezTo>
                  <a:pt x="2728219" y="1671491"/>
                  <a:pt x="2813372" y="1679231"/>
                  <a:pt x="2844337" y="1722512"/>
                </a:cubicBezTo>
                <a:cubicBezTo>
                  <a:pt x="2867912" y="1755060"/>
                  <a:pt x="2865097" y="1811360"/>
                  <a:pt x="2837124" y="1896688"/>
                </a:cubicBezTo>
                <a:cubicBezTo>
                  <a:pt x="2788917" y="2043771"/>
                  <a:pt x="2728219" y="2118544"/>
                  <a:pt x="2532402" y="2133498"/>
                </a:cubicBezTo>
                <a:moveTo>
                  <a:pt x="3690941" y="2359928"/>
                </a:moveTo>
                <a:lnTo>
                  <a:pt x="3858432" y="1764736"/>
                </a:lnTo>
                <a:lnTo>
                  <a:pt x="3864414" y="2359928"/>
                </a:lnTo>
                <a:close/>
                <a:moveTo>
                  <a:pt x="3944641" y="1408466"/>
                </a:moveTo>
                <a:lnTo>
                  <a:pt x="3546674" y="1408466"/>
                </a:lnTo>
                <a:lnTo>
                  <a:pt x="3273445" y="2359928"/>
                </a:lnTo>
                <a:lnTo>
                  <a:pt x="2851198" y="2359928"/>
                </a:lnTo>
                <a:cubicBezTo>
                  <a:pt x="3066368" y="2280229"/>
                  <a:pt x="3197265" y="2128220"/>
                  <a:pt x="3238258" y="1902494"/>
                </a:cubicBezTo>
                <a:cubicBezTo>
                  <a:pt x="3271685" y="1726558"/>
                  <a:pt x="3255851" y="1611672"/>
                  <a:pt x="3184421" y="1525287"/>
                </a:cubicBezTo>
                <a:cubicBezTo>
                  <a:pt x="3077100" y="1396854"/>
                  <a:pt x="2861931" y="1407938"/>
                  <a:pt x="2671040" y="1407938"/>
                </a:cubicBezTo>
                <a:lnTo>
                  <a:pt x="2354355" y="1407938"/>
                </a:lnTo>
                <a:lnTo>
                  <a:pt x="2354355" y="60972"/>
                </a:lnTo>
                <a:lnTo>
                  <a:pt x="3944641" y="60972"/>
                </a:lnTo>
                <a:close/>
                <a:moveTo>
                  <a:pt x="4912289" y="2359928"/>
                </a:moveTo>
                <a:lnTo>
                  <a:pt x="4672136" y="2359928"/>
                </a:lnTo>
                <a:lnTo>
                  <a:pt x="5035444" y="1789543"/>
                </a:lnTo>
                <a:close/>
                <a:moveTo>
                  <a:pt x="5801470" y="1435208"/>
                </a:moveTo>
                <a:lnTo>
                  <a:pt x="5800414" y="1764736"/>
                </a:lnTo>
                <a:cubicBezTo>
                  <a:pt x="5701327" y="1901738"/>
                  <a:pt x="5629298" y="2056403"/>
                  <a:pt x="5588235" y="2220411"/>
                </a:cubicBezTo>
                <a:cubicBezTo>
                  <a:pt x="5576254" y="2266189"/>
                  <a:pt x="5567844" y="2312847"/>
                  <a:pt x="5563076" y="2359928"/>
                </a:cubicBezTo>
                <a:lnTo>
                  <a:pt x="5329081" y="2359928"/>
                </a:lnTo>
                <a:lnTo>
                  <a:pt x="5528065" y="1410753"/>
                </a:lnTo>
                <a:lnTo>
                  <a:pt x="4854758" y="1410753"/>
                </a:lnTo>
                <a:lnTo>
                  <a:pt x="4252177" y="2360808"/>
                </a:lnTo>
                <a:lnTo>
                  <a:pt x="4208545" y="2360808"/>
                </a:lnTo>
                <a:lnTo>
                  <a:pt x="4208545" y="60972"/>
                </a:lnTo>
                <a:lnTo>
                  <a:pt x="5800766" y="60972"/>
                </a:lnTo>
                <a:close/>
                <a:moveTo>
                  <a:pt x="6718976" y="2748219"/>
                </a:moveTo>
                <a:cubicBezTo>
                  <a:pt x="6630709" y="2765355"/>
                  <a:pt x="6541104" y="2774591"/>
                  <a:pt x="6451201" y="2775840"/>
                </a:cubicBezTo>
                <a:cubicBezTo>
                  <a:pt x="6221605" y="2775840"/>
                  <a:pt x="6061855" y="2669047"/>
                  <a:pt x="6058512" y="2420098"/>
                </a:cubicBezTo>
                <a:lnTo>
                  <a:pt x="6800434" y="2420098"/>
                </a:lnTo>
                <a:close/>
                <a:moveTo>
                  <a:pt x="7658650" y="2359928"/>
                </a:moveTo>
                <a:lnTo>
                  <a:pt x="7256988" y="2359928"/>
                </a:lnTo>
                <a:lnTo>
                  <a:pt x="7322612" y="2094616"/>
                </a:lnTo>
                <a:lnTo>
                  <a:pt x="6519816" y="2094616"/>
                </a:lnTo>
                <a:lnTo>
                  <a:pt x="6453664" y="2359928"/>
                </a:lnTo>
                <a:lnTo>
                  <a:pt x="6065374" y="2359928"/>
                </a:lnTo>
                <a:lnTo>
                  <a:pt x="6065374" y="2305388"/>
                </a:lnTo>
                <a:cubicBezTo>
                  <a:pt x="6071355" y="2275479"/>
                  <a:pt x="6076458" y="2244162"/>
                  <a:pt x="6084023" y="2210734"/>
                </a:cubicBezTo>
                <a:cubicBezTo>
                  <a:pt x="6154397" y="1924662"/>
                  <a:pt x="6342648" y="1642109"/>
                  <a:pt x="6667251" y="1642109"/>
                </a:cubicBezTo>
                <a:cubicBezTo>
                  <a:pt x="6795684" y="1642109"/>
                  <a:pt x="6923413" y="1691019"/>
                  <a:pt x="6905996" y="1868715"/>
                </a:cubicBezTo>
                <a:lnTo>
                  <a:pt x="7383838" y="1868715"/>
                </a:lnTo>
                <a:cubicBezTo>
                  <a:pt x="7402839" y="1785849"/>
                  <a:pt x="7434332" y="1644572"/>
                  <a:pt x="7344253" y="1514555"/>
                </a:cubicBezTo>
                <a:cubicBezTo>
                  <a:pt x="7242385" y="1373807"/>
                  <a:pt x="7037244" y="1316979"/>
                  <a:pt x="6770877" y="1316979"/>
                </a:cubicBezTo>
                <a:cubicBezTo>
                  <a:pt x="6581570" y="1316979"/>
                  <a:pt x="6304647" y="1347240"/>
                  <a:pt x="6065374" y="1503295"/>
                </a:cubicBezTo>
                <a:lnTo>
                  <a:pt x="6065374" y="60621"/>
                </a:lnTo>
                <a:lnTo>
                  <a:pt x="7657946" y="60621"/>
                </a:lnTo>
                <a:close/>
              </a:path>
            </a:pathLst>
          </a:custGeom>
          <a:solidFill>
            <a:schemeClr val="accent2"/>
          </a:solidFill>
          <a:ln w="175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4FB16981-6B82-4675-8BD2-16F7F9ECDD53}"/>
              </a:ext>
            </a:extLst>
          </p:cNvPr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FD7771-E391-4914-AD47-57F13F654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Freeform 19">
            <a:extLst>
              <a:ext uri="{FF2B5EF4-FFF2-40B4-BE49-F238E27FC236}">
                <a16:creationId xmlns:a16="http://schemas.microsoft.com/office/drawing/2014/main" id="{5D4B1157-B5C0-4AD9-BA1D-B6C821264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8B8CBB-ED87-4C39-9AC3-A1B4F02BE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D1DF9C6-DFC5-4AB2-833E-C58C8F901A0B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27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eft Vertical Window Image_KPMG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E3022F2F-B43A-41C4-BF6C-3739462B739A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98477" y="371311"/>
            <a:ext cx="3727618" cy="5392264"/>
          </a:xfrm>
          <a:solidFill>
            <a:schemeClr val="accent1"/>
          </a:solidFill>
        </p:spPr>
        <p:txBody>
          <a:bodyPr vert="horz" lIns="0" tIns="0" rIns="0" bIns="0" rtlCol="0" anchor="ctr" anchorCtr="0">
            <a:noAutofit/>
          </a:bodyPr>
          <a:lstStyle>
            <a:lvl1pPr>
              <a:defRPr lang="en-GB" sz="1000" b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E69996B-9D51-47AF-8239-CB068E0662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9910" y="1453783"/>
            <a:ext cx="5301922" cy="3446223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AE26B475-B5C4-4347-8C21-09E3E42E7752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729193" y="614966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0EC61BC-58E1-4775-ADB9-771F90B82F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89910" y="4953575"/>
            <a:ext cx="5301922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5474452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 - Right vertical dark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98476" y="1485243"/>
            <a:ext cx="3600000" cy="3420000"/>
          </a:xfrm>
        </p:spPr>
        <p:txBody>
          <a:bodyPr anchor="t" anchorCtr="0"/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98478" y="5007010"/>
            <a:ext cx="3600000" cy="810000"/>
          </a:xfrm>
        </p:spPr>
        <p:txBody>
          <a:bodyPr anchor="b"/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92723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Horizontal Window Image_Cobal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19">
            <a:extLst>
              <a:ext uri="{FF2B5EF4-FFF2-40B4-BE49-F238E27FC236}">
                <a16:creationId xmlns:a16="http://schemas.microsoft.com/office/drawing/2014/main" id="{7C40611E-3A51-447C-B4D9-E63571518EA9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1129527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Freeform 19">
            <a:extLst>
              <a:ext uri="{FF2B5EF4-FFF2-40B4-BE49-F238E27FC236}">
                <a16:creationId xmlns:a16="http://schemas.microsoft.com/office/drawing/2014/main" id="{477655F7-9771-42CD-A3FF-9B0E744CD30E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1872149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00708127-E14A-4909-821A-61F581AA1270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4915965" y="1456388"/>
            <a:ext cx="6283848" cy="4364991"/>
          </a:xfrm>
          <a:solidFill>
            <a:schemeClr val="accent2"/>
          </a:solidFill>
        </p:spPr>
        <p:txBody>
          <a:bodyPr vert="horz" lIns="0" tIns="0" rIns="0" bIns="0" rtlCol="0" anchor="ctr" anchorCtr="0">
            <a:noAutofit/>
          </a:bodyPr>
          <a:lstStyle>
            <a:lvl1pPr>
              <a:defRPr lang="en-GB" sz="1000" b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356C80A-82E6-41A1-8315-DBCCD3E863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98478" y="1456388"/>
            <a:ext cx="3174866" cy="3427743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D661CB1-3F0A-461E-B7EF-0DD8759D08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8478" y="5007010"/>
            <a:ext cx="3174866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26175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Right Vertical Window Image_Cobal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529CB1A-1B72-48E4-9F89-031545C1FD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98478" y="1456388"/>
            <a:ext cx="5249471" cy="3442681"/>
          </a:xfrm>
          <a:noFill/>
          <a:ln w="3175">
            <a:noFill/>
            <a:prstDash val="lgDash"/>
          </a:ln>
        </p:spPr>
        <p:txBody>
          <a:bodyPr lIns="0" tIns="0" rIns="0" bIns="0" anchor="t" anchorCtr="0">
            <a:noAutofit/>
          </a:bodyPr>
          <a:lstStyle>
            <a:lvl1pPr algn="l"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slide text only</a:t>
            </a:r>
            <a:endParaRPr lang="en-US" dirty="0"/>
          </a:p>
        </p:txBody>
      </p:sp>
      <p:sp>
        <p:nvSpPr>
          <p:cNvPr id="10" name="Freeform 19">
            <a:extLst>
              <a:ext uri="{FF2B5EF4-FFF2-40B4-BE49-F238E27FC236}">
                <a16:creationId xmlns:a16="http://schemas.microsoft.com/office/drawing/2014/main" id="{068A8D8B-EF5A-4905-83FB-5B545573C07F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614966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Freeform 19">
            <a:extLst>
              <a:ext uri="{FF2B5EF4-FFF2-40B4-BE49-F238E27FC236}">
                <a16:creationId xmlns:a16="http://schemas.microsoft.com/office/drawing/2014/main" id="{1A2E6BF4-8839-4971-8A92-E4187724BDD8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98476" y="1357588"/>
            <a:ext cx="911399" cy="371311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8A49F3C-B81B-486A-8AC6-0C685BBE02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8478" y="5007009"/>
            <a:ext cx="5249471" cy="810000"/>
          </a:xfrm>
          <a:ln w="3175">
            <a:noFill/>
            <a:prstDash val="lgDash"/>
          </a:ln>
        </p:spPr>
        <p:txBody>
          <a:bodyPr wrap="square" anchor="b">
            <a:no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E01A53E6-C071-4F04-8874-C1213CB3BE6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7428967" y="371311"/>
            <a:ext cx="3764557" cy="5445698"/>
          </a:xfrm>
          <a:solidFill>
            <a:schemeClr val="accent2"/>
          </a:solidFill>
        </p:spPr>
        <p:txBody>
          <a:bodyPr vert="horz" lIns="0" tIns="0" rIns="0" bIns="0" rtlCol="0" anchor="ctr" anchorCtr="0">
            <a:noAutofit/>
          </a:bodyPr>
          <a:lstStyle>
            <a:lvl1pPr>
              <a:defRPr lang="en-GB" sz="1000" b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8208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6707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8400" y="431800"/>
            <a:ext cx="10195200" cy="53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3201" y="1330126"/>
            <a:ext cx="10194470" cy="45467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Shape 8"/>
          <p:cNvSpPr txBox="1">
            <a:spLocks/>
          </p:cNvSpPr>
          <p:nvPr userDrawn="1"/>
        </p:nvSpPr>
        <p:spPr>
          <a:xfrm>
            <a:off x="10946607" y="6266997"/>
            <a:ext cx="242486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GB" sz="1000" smtClean="0">
                <a:solidFill>
                  <a:schemeClr val="accent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GB" sz="1000" dirty="0">
              <a:solidFill>
                <a:schemeClr val="accent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>
            <p:custDataLst>
              <p:tags r:id="rId62"/>
            </p:custDataLst>
          </p:nvPr>
        </p:nvSpPr>
        <p:spPr>
          <a:xfrm>
            <a:off x="8967794" y="6295536"/>
            <a:ext cx="186620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Document Classification: KPMG Public</a:t>
            </a:r>
            <a:endParaRPr lang="en-GB" sz="600" b="0" kern="1200" noProof="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885685" y="6266997"/>
            <a:ext cx="46230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[year] [legal member firm name], a [jurisdiction] [legal structure] and a member firm of the KPMG global organization of independent member firms affiliated with KPMG International Limited, a private English company limited by guarantee. All rights reserved.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024B3B3-3138-44BB-8DDD-6BDCEF24DEDC}"/>
              </a:ext>
            </a:extLst>
          </p:cNvPr>
          <p:cNvCxnSpPr/>
          <p:nvPr userDrawn="1"/>
        </p:nvCxnSpPr>
        <p:spPr>
          <a:xfrm>
            <a:off x="10928548" y="6266997"/>
            <a:ext cx="0" cy="149412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8">
            <a:extLst>
              <a:ext uri="{FF2B5EF4-FFF2-40B4-BE49-F238E27FC236}">
                <a16:creationId xmlns:a16="http://schemas.microsoft.com/office/drawing/2014/main" id="{9CAB9EC7-F5E0-4684-A576-ECACF26F9022}"/>
              </a:ext>
            </a:extLst>
          </p:cNvPr>
          <p:cNvSpPr/>
          <p:nvPr userDrawn="1"/>
        </p:nvSpPr>
        <p:spPr>
          <a:xfrm>
            <a:off x="1003200" y="6266996"/>
            <a:ext cx="484832" cy="194706"/>
          </a:xfrm>
          <a:custGeom>
            <a:avLst/>
            <a:gdLst>
              <a:gd name="connsiteX0" fmla="*/ 480938 w 484832"/>
              <a:gd name="connsiteY0" fmla="*/ 148130 h 194706"/>
              <a:gd name="connsiteX1" fmla="*/ 455744 w 484832"/>
              <a:gd name="connsiteY1" fmla="*/ 148130 h 194706"/>
              <a:gd name="connsiteX2" fmla="*/ 459917 w 484832"/>
              <a:gd name="connsiteY2" fmla="*/ 131488 h 194706"/>
              <a:gd name="connsiteX3" fmla="*/ 409445 w 484832"/>
              <a:gd name="connsiteY3" fmla="*/ 131488 h 194706"/>
              <a:gd name="connsiteX4" fmla="*/ 405289 w 484832"/>
              <a:gd name="connsiteY4" fmla="*/ 148130 h 194706"/>
              <a:gd name="connsiteX5" fmla="*/ 380916 w 484832"/>
              <a:gd name="connsiteY5" fmla="*/ 148130 h 194706"/>
              <a:gd name="connsiteX6" fmla="*/ 380916 w 484832"/>
              <a:gd name="connsiteY6" fmla="*/ 144709 h 194706"/>
              <a:gd name="connsiteX7" fmla="*/ 382079 w 484832"/>
              <a:gd name="connsiteY7" fmla="*/ 138775 h 194706"/>
              <a:gd name="connsiteX8" fmla="*/ 418715 w 484832"/>
              <a:gd name="connsiteY8" fmla="*/ 103062 h 194706"/>
              <a:gd name="connsiteX9" fmla="*/ 433698 w 484832"/>
              <a:gd name="connsiteY9" fmla="*/ 117292 h 194706"/>
              <a:gd name="connsiteX10" fmla="*/ 463732 w 484832"/>
              <a:gd name="connsiteY10" fmla="*/ 117292 h 194706"/>
              <a:gd name="connsiteX11" fmla="*/ 461234 w 484832"/>
              <a:gd name="connsiteY11" fmla="*/ 95058 h 194706"/>
              <a:gd name="connsiteX12" fmla="*/ 425214 w 484832"/>
              <a:gd name="connsiteY12" fmla="*/ 82641 h 194706"/>
              <a:gd name="connsiteX13" fmla="*/ 380916 w 484832"/>
              <a:gd name="connsiteY13" fmla="*/ 94357 h 194706"/>
              <a:gd name="connsiteX14" fmla="*/ 380916 w 484832"/>
              <a:gd name="connsiteY14" fmla="*/ 3708 h 194706"/>
              <a:gd name="connsiteX15" fmla="*/ 480938 w 484832"/>
              <a:gd name="connsiteY15" fmla="*/ 3708 h 194706"/>
              <a:gd name="connsiteX16" fmla="*/ 421914 w 484832"/>
              <a:gd name="connsiteY16" fmla="*/ 172537 h 194706"/>
              <a:gd name="connsiteX17" fmla="*/ 405101 w 484832"/>
              <a:gd name="connsiteY17" fmla="*/ 174247 h 194706"/>
              <a:gd name="connsiteX18" fmla="*/ 380438 w 484832"/>
              <a:gd name="connsiteY18" fmla="*/ 151910 h 194706"/>
              <a:gd name="connsiteX19" fmla="*/ 427027 w 484832"/>
              <a:gd name="connsiteY19" fmla="*/ 151910 h 194706"/>
              <a:gd name="connsiteX20" fmla="*/ 364275 w 484832"/>
              <a:gd name="connsiteY20" fmla="*/ 90064 h 194706"/>
              <a:gd name="connsiteX21" fmla="*/ 364275 w 484832"/>
              <a:gd name="connsiteY21" fmla="*/ 110759 h 194706"/>
              <a:gd name="connsiteX22" fmla="*/ 350951 w 484832"/>
              <a:gd name="connsiteY22" fmla="*/ 139390 h 194706"/>
              <a:gd name="connsiteX23" fmla="*/ 349360 w 484832"/>
              <a:gd name="connsiteY23" fmla="*/ 148130 h 194706"/>
              <a:gd name="connsiteX24" fmla="*/ 334669 w 484832"/>
              <a:gd name="connsiteY24" fmla="*/ 148130 h 194706"/>
              <a:gd name="connsiteX25" fmla="*/ 347223 w 484832"/>
              <a:gd name="connsiteY25" fmla="*/ 88524 h 194706"/>
              <a:gd name="connsiteX26" fmla="*/ 304943 w 484832"/>
              <a:gd name="connsiteY26" fmla="*/ 88524 h 194706"/>
              <a:gd name="connsiteX27" fmla="*/ 267110 w 484832"/>
              <a:gd name="connsiteY27" fmla="*/ 148164 h 194706"/>
              <a:gd name="connsiteX28" fmla="*/ 264339 w 484832"/>
              <a:gd name="connsiteY28" fmla="*/ 148164 h 194706"/>
              <a:gd name="connsiteX29" fmla="*/ 264339 w 484832"/>
              <a:gd name="connsiteY29" fmla="*/ 3759 h 194706"/>
              <a:gd name="connsiteX30" fmla="*/ 364326 w 484832"/>
              <a:gd name="connsiteY30" fmla="*/ 3759 h 194706"/>
              <a:gd name="connsiteX31" fmla="*/ 308449 w 484832"/>
              <a:gd name="connsiteY31" fmla="*/ 148130 h 194706"/>
              <a:gd name="connsiteX32" fmla="*/ 293398 w 484832"/>
              <a:gd name="connsiteY32" fmla="*/ 148130 h 194706"/>
              <a:gd name="connsiteX33" fmla="*/ 316163 w 484832"/>
              <a:gd name="connsiteY33" fmla="*/ 112315 h 194706"/>
              <a:gd name="connsiteX34" fmla="*/ 247731 w 484832"/>
              <a:gd name="connsiteY34" fmla="*/ 88388 h 194706"/>
              <a:gd name="connsiteX35" fmla="*/ 222709 w 484832"/>
              <a:gd name="connsiteY35" fmla="*/ 88388 h 194706"/>
              <a:gd name="connsiteX36" fmla="*/ 205606 w 484832"/>
              <a:gd name="connsiteY36" fmla="*/ 148130 h 194706"/>
              <a:gd name="connsiteX37" fmla="*/ 179027 w 484832"/>
              <a:gd name="connsiteY37" fmla="*/ 148130 h 194706"/>
              <a:gd name="connsiteX38" fmla="*/ 203314 w 484832"/>
              <a:gd name="connsiteY38" fmla="*/ 119413 h 194706"/>
              <a:gd name="connsiteX39" fmla="*/ 199893 w 484832"/>
              <a:gd name="connsiteY39" fmla="*/ 95725 h 194706"/>
              <a:gd name="connsiteX40" fmla="*/ 167653 w 484832"/>
              <a:gd name="connsiteY40" fmla="*/ 88353 h 194706"/>
              <a:gd name="connsiteX41" fmla="*/ 147796 w 484832"/>
              <a:gd name="connsiteY41" fmla="*/ 88353 h 194706"/>
              <a:gd name="connsiteX42" fmla="*/ 147796 w 484832"/>
              <a:gd name="connsiteY42" fmla="*/ 3759 h 194706"/>
              <a:gd name="connsiteX43" fmla="*/ 247697 w 484832"/>
              <a:gd name="connsiteY43" fmla="*/ 3759 h 194706"/>
              <a:gd name="connsiteX44" fmla="*/ 231740 w 484832"/>
              <a:gd name="connsiteY44" fmla="*/ 148130 h 194706"/>
              <a:gd name="connsiteX45" fmla="*/ 242258 w 484832"/>
              <a:gd name="connsiteY45" fmla="*/ 110759 h 194706"/>
              <a:gd name="connsiteX46" fmla="*/ 242635 w 484832"/>
              <a:gd name="connsiteY46" fmla="*/ 148130 h 194706"/>
              <a:gd name="connsiteX47" fmla="*/ 158981 w 484832"/>
              <a:gd name="connsiteY47" fmla="*/ 133934 h 194706"/>
              <a:gd name="connsiteX48" fmla="*/ 158981 w 484832"/>
              <a:gd name="connsiteY48" fmla="*/ 133934 h 194706"/>
              <a:gd name="connsiteX49" fmla="*/ 155920 w 484832"/>
              <a:gd name="connsiteY49" fmla="*/ 134054 h 194706"/>
              <a:gd name="connsiteX50" fmla="*/ 152243 w 484832"/>
              <a:gd name="connsiteY50" fmla="*/ 134054 h 194706"/>
              <a:gd name="connsiteX51" fmla="*/ 145846 w 484832"/>
              <a:gd name="connsiteY51" fmla="*/ 134054 h 194706"/>
              <a:gd name="connsiteX52" fmla="*/ 148805 w 484832"/>
              <a:gd name="connsiteY52" fmla="*/ 123125 h 194706"/>
              <a:gd name="connsiteX53" fmla="*/ 150207 w 484832"/>
              <a:gd name="connsiteY53" fmla="*/ 117686 h 194706"/>
              <a:gd name="connsiteX54" fmla="*/ 153628 w 484832"/>
              <a:gd name="connsiteY54" fmla="*/ 104961 h 194706"/>
              <a:gd name="connsiteX55" fmla="*/ 157972 w 484832"/>
              <a:gd name="connsiteY55" fmla="*/ 104961 h 194706"/>
              <a:gd name="connsiteX56" fmla="*/ 162915 w 484832"/>
              <a:gd name="connsiteY56" fmla="*/ 104961 h 194706"/>
              <a:gd name="connsiteX57" fmla="*/ 178668 w 484832"/>
              <a:gd name="connsiteY57" fmla="*/ 108159 h 194706"/>
              <a:gd name="connsiteX58" fmla="*/ 178206 w 484832"/>
              <a:gd name="connsiteY58" fmla="*/ 119105 h 194706"/>
              <a:gd name="connsiteX59" fmla="*/ 159084 w 484832"/>
              <a:gd name="connsiteY59" fmla="*/ 133986 h 194706"/>
              <a:gd name="connsiteX60" fmla="*/ 131291 w 484832"/>
              <a:gd name="connsiteY60" fmla="*/ 93741 h 194706"/>
              <a:gd name="connsiteX61" fmla="*/ 129717 w 484832"/>
              <a:gd name="connsiteY61" fmla="*/ 98872 h 194706"/>
              <a:gd name="connsiteX62" fmla="*/ 115419 w 484832"/>
              <a:gd name="connsiteY62" fmla="*/ 146471 h 194706"/>
              <a:gd name="connsiteX63" fmla="*/ 114854 w 484832"/>
              <a:gd name="connsiteY63" fmla="*/ 148181 h 194706"/>
              <a:gd name="connsiteX64" fmla="*/ 67683 w 484832"/>
              <a:gd name="connsiteY64" fmla="*/ 148181 h 194706"/>
              <a:gd name="connsiteX65" fmla="*/ 64006 w 484832"/>
              <a:gd name="connsiteY65" fmla="*/ 140365 h 194706"/>
              <a:gd name="connsiteX66" fmla="*/ 114683 w 484832"/>
              <a:gd name="connsiteY66" fmla="*/ 88524 h 194706"/>
              <a:gd name="connsiteX67" fmla="*/ 82187 w 484832"/>
              <a:gd name="connsiteY67" fmla="*/ 88524 h 194706"/>
              <a:gd name="connsiteX68" fmla="*/ 42507 w 484832"/>
              <a:gd name="connsiteY68" fmla="*/ 131283 h 194706"/>
              <a:gd name="connsiteX69" fmla="*/ 55351 w 484832"/>
              <a:gd name="connsiteY69" fmla="*/ 88524 h 194706"/>
              <a:gd name="connsiteX70" fmla="*/ 31270 w 484832"/>
              <a:gd name="connsiteY70" fmla="*/ 88524 h 194706"/>
              <a:gd name="connsiteX71" fmla="*/ 31270 w 484832"/>
              <a:gd name="connsiteY71" fmla="*/ 3759 h 194706"/>
              <a:gd name="connsiteX72" fmla="*/ 131188 w 484832"/>
              <a:gd name="connsiteY72" fmla="*/ 3759 h 194706"/>
              <a:gd name="connsiteX73" fmla="*/ 377119 w 484832"/>
              <a:gd name="connsiteY73" fmla="*/ -89 h 194706"/>
              <a:gd name="connsiteX74" fmla="*/ 377119 w 484832"/>
              <a:gd name="connsiteY74" fmla="*/ 97076 h 194706"/>
              <a:gd name="connsiteX75" fmla="*/ 368140 w 484832"/>
              <a:gd name="connsiteY75" fmla="*/ 105713 h 194706"/>
              <a:gd name="connsiteX76" fmla="*/ 368140 w 484832"/>
              <a:gd name="connsiteY76" fmla="*/ -89 h 194706"/>
              <a:gd name="connsiteX77" fmla="*/ 260525 w 484832"/>
              <a:gd name="connsiteY77" fmla="*/ -89 h 194706"/>
              <a:gd name="connsiteX78" fmla="*/ 260525 w 484832"/>
              <a:gd name="connsiteY78" fmla="*/ 88388 h 194706"/>
              <a:gd name="connsiteX79" fmla="*/ 251614 w 484832"/>
              <a:gd name="connsiteY79" fmla="*/ 88388 h 194706"/>
              <a:gd name="connsiteX80" fmla="*/ 251614 w 484832"/>
              <a:gd name="connsiteY80" fmla="*/ -89 h 194706"/>
              <a:gd name="connsiteX81" fmla="*/ 143965 w 484832"/>
              <a:gd name="connsiteY81" fmla="*/ -89 h 194706"/>
              <a:gd name="connsiteX82" fmla="*/ 143965 w 484832"/>
              <a:gd name="connsiteY82" fmla="*/ 88524 h 194706"/>
              <a:gd name="connsiteX83" fmla="*/ 135071 w 484832"/>
              <a:gd name="connsiteY83" fmla="*/ 88524 h 194706"/>
              <a:gd name="connsiteX84" fmla="*/ 135071 w 484832"/>
              <a:gd name="connsiteY84" fmla="*/ -89 h 194706"/>
              <a:gd name="connsiteX85" fmla="*/ 27456 w 484832"/>
              <a:gd name="connsiteY85" fmla="*/ -89 h 194706"/>
              <a:gd name="connsiteX86" fmla="*/ 27456 w 484832"/>
              <a:gd name="connsiteY86" fmla="*/ 100907 h 194706"/>
              <a:gd name="connsiteX87" fmla="*/ -47 w 484832"/>
              <a:gd name="connsiteY87" fmla="*/ 192480 h 194706"/>
              <a:gd name="connsiteX88" fmla="*/ 24120 w 484832"/>
              <a:gd name="connsiteY88" fmla="*/ 192480 h 194706"/>
              <a:gd name="connsiteX89" fmla="*/ 36247 w 484832"/>
              <a:gd name="connsiteY89" fmla="*/ 151927 h 194706"/>
              <a:gd name="connsiteX90" fmla="*/ 39667 w 484832"/>
              <a:gd name="connsiteY90" fmla="*/ 151927 h 194706"/>
              <a:gd name="connsiteX91" fmla="*/ 59696 w 484832"/>
              <a:gd name="connsiteY91" fmla="*/ 192480 h 194706"/>
              <a:gd name="connsiteX92" fmla="*/ 89028 w 484832"/>
              <a:gd name="connsiteY92" fmla="*/ 192480 h 194706"/>
              <a:gd name="connsiteX93" fmla="*/ 69513 w 484832"/>
              <a:gd name="connsiteY93" fmla="*/ 151927 h 194706"/>
              <a:gd name="connsiteX94" fmla="*/ 113623 w 484832"/>
              <a:gd name="connsiteY94" fmla="*/ 151927 h 194706"/>
              <a:gd name="connsiteX95" fmla="*/ 101377 w 484832"/>
              <a:gd name="connsiteY95" fmla="*/ 192480 h 194706"/>
              <a:gd name="connsiteX96" fmla="*/ 127785 w 484832"/>
              <a:gd name="connsiteY96" fmla="*/ 192480 h 194706"/>
              <a:gd name="connsiteX97" fmla="*/ 139860 w 484832"/>
              <a:gd name="connsiteY97" fmla="*/ 152047 h 194706"/>
              <a:gd name="connsiteX98" fmla="*/ 145641 w 484832"/>
              <a:gd name="connsiteY98" fmla="*/ 152047 h 194706"/>
              <a:gd name="connsiteX99" fmla="*/ 145641 w 484832"/>
              <a:gd name="connsiteY99" fmla="*/ 151927 h 194706"/>
              <a:gd name="connsiteX100" fmla="*/ 204408 w 484832"/>
              <a:gd name="connsiteY100" fmla="*/ 151927 h 194706"/>
              <a:gd name="connsiteX101" fmla="*/ 192761 w 484832"/>
              <a:gd name="connsiteY101" fmla="*/ 192360 h 194706"/>
              <a:gd name="connsiteX102" fmla="*/ 219374 w 484832"/>
              <a:gd name="connsiteY102" fmla="*/ 192360 h 194706"/>
              <a:gd name="connsiteX103" fmla="*/ 230662 w 484832"/>
              <a:gd name="connsiteY103" fmla="*/ 151927 h 194706"/>
              <a:gd name="connsiteX104" fmla="*/ 242635 w 484832"/>
              <a:gd name="connsiteY104" fmla="*/ 151927 h 194706"/>
              <a:gd name="connsiteX105" fmla="*/ 242960 w 484832"/>
              <a:gd name="connsiteY105" fmla="*/ 192360 h 194706"/>
              <a:gd name="connsiteX106" fmla="*/ 265280 w 484832"/>
              <a:gd name="connsiteY106" fmla="*/ 192360 h 194706"/>
              <a:gd name="connsiteX107" fmla="*/ 290935 w 484832"/>
              <a:gd name="connsiteY107" fmla="*/ 151927 h 194706"/>
              <a:gd name="connsiteX108" fmla="*/ 307713 w 484832"/>
              <a:gd name="connsiteY108" fmla="*/ 151927 h 194706"/>
              <a:gd name="connsiteX109" fmla="*/ 299059 w 484832"/>
              <a:gd name="connsiteY109" fmla="*/ 192360 h 194706"/>
              <a:gd name="connsiteX110" fmla="*/ 325227 w 484832"/>
              <a:gd name="connsiteY110" fmla="*/ 192360 h 194706"/>
              <a:gd name="connsiteX111" fmla="*/ 333779 w 484832"/>
              <a:gd name="connsiteY111" fmla="*/ 151927 h 194706"/>
              <a:gd name="connsiteX112" fmla="*/ 348933 w 484832"/>
              <a:gd name="connsiteY112" fmla="*/ 151927 h 194706"/>
              <a:gd name="connsiteX113" fmla="*/ 359845 w 484832"/>
              <a:gd name="connsiteY113" fmla="*/ 183517 h 194706"/>
              <a:gd name="connsiteX114" fmla="*/ 397131 w 484832"/>
              <a:gd name="connsiteY114" fmla="*/ 194617 h 194706"/>
              <a:gd name="connsiteX115" fmla="*/ 445807 w 484832"/>
              <a:gd name="connsiteY115" fmla="*/ 188648 h 194706"/>
              <a:gd name="connsiteX116" fmla="*/ 454872 w 484832"/>
              <a:gd name="connsiteY116" fmla="*/ 151927 h 194706"/>
              <a:gd name="connsiteX117" fmla="*/ 484786 w 484832"/>
              <a:gd name="connsiteY117" fmla="*/ 151927 h 194706"/>
              <a:gd name="connsiteX118" fmla="*/ 484786 w 484832"/>
              <a:gd name="connsiteY118" fmla="*/ -89 h 19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84832" h="194706">
                <a:moveTo>
                  <a:pt x="480938" y="148130"/>
                </a:moveTo>
                <a:lnTo>
                  <a:pt x="455744" y="148130"/>
                </a:lnTo>
                <a:lnTo>
                  <a:pt x="459917" y="131488"/>
                </a:lnTo>
                <a:lnTo>
                  <a:pt x="409445" y="131488"/>
                </a:lnTo>
                <a:lnTo>
                  <a:pt x="405289" y="148130"/>
                </a:lnTo>
                <a:lnTo>
                  <a:pt x="380916" y="148130"/>
                </a:lnTo>
                <a:lnTo>
                  <a:pt x="380916" y="144709"/>
                </a:lnTo>
                <a:cubicBezTo>
                  <a:pt x="381293" y="142845"/>
                  <a:pt x="381618" y="140878"/>
                  <a:pt x="382079" y="138775"/>
                </a:cubicBezTo>
                <a:cubicBezTo>
                  <a:pt x="386526" y="120816"/>
                  <a:pt x="398311" y="103062"/>
                  <a:pt x="418715" y="103062"/>
                </a:cubicBezTo>
                <a:cubicBezTo>
                  <a:pt x="426771" y="103062"/>
                  <a:pt x="434792" y="106141"/>
                  <a:pt x="433698" y="117292"/>
                </a:cubicBezTo>
                <a:lnTo>
                  <a:pt x="463732" y="117292"/>
                </a:lnTo>
                <a:cubicBezTo>
                  <a:pt x="464912" y="112161"/>
                  <a:pt x="466896" y="103216"/>
                  <a:pt x="461234" y="95058"/>
                </a:cubicBezTo>
                <a:cubicBezTo>
                  <a:pt x="454821" y="86198"/>
                  <a:pt x="441942" y="82641"/>
                  <a:pt x="425214" y="82641"/>
                </a:cubicBezTo>
                <a:cubicBezTo>
                  <a:pt x="413328" y="82641"/>
                  <a:pt x="395933" y="84539"/>
                  <a:pt x="380916" y="94357"/>
                </a:cubicBezTo>
                <a:lnTo>
                  <a:pt x="380916" y="3708"/>
                </a:lnTo>
                <a:lnTo>
                  <a:pt x="480938" y="3708"/>
                </a:lnTo>
                <a:close/>
                <a:moveTo>
                  <a:pt x="421914" y="172537"/>
                </a:moveTo>
                <a:cubicBezTo>
                  <a:pt x="416372" y="173606"/>
                  <a:pt x="410745" y="174179"/>
                  <a:pt x="405101" y="174247"/>
                </a:cubicBezTo>
                <a:cubicBezTo>
                  <a:pt x="390683" y="174247"/>
                  <a:pt x="380643" y="167543"/>
                  <a:pt x="380438" y="151910"/>
                </a:cubicBezTo>
                <a:lnTo>
                  <a:pt x="427027" y="151910"/>
                </a:lnTo>
                <a:close/>
                <a:moveTo>
                  <a:pt x="364275" y="90064"/>
                </a:moveTo>
                <a:lnTo>
                  <a:pt x="364275" y="110759"/>
                </a:lnTo>
                <a:cubicBezTo>
                  <a:pt x="358044" y="119364"/>
                  <a:pt x="353522" y="129082"/>
                  <a:pt x="350951" y="139390"/>
                </a:cubicBezTo>
                <a:cubicBezTo>
                  <a:pt x="350195" y="142258"/>
                  <a:pt x="349663" y="145180"/>
                  <a:pt x="349360" y="148130"/>
                </a:cubicBezTo>
                <a:lnTo>
                  <a:pt x="334669" y="148130"/>
                </a:lnTo>
                <a:lnTo>
                  <a:pt x="347223" y="88524"/>
                </a:lnTo>
                <a:lnTo>
                  <a:pt x="304943" y="88524"/>
                </a:lnTo>
                <a:lnTo>
                  <a:pt x="267110" y="148164"/>
                </a:lnTo>
                <a:lnTo>
                  <a:pt x="264339" y="148164"/>
                </a:lnTo>
                <a:lnTo>
                  <a:pt x="264339" y="3759"/>
                </a:lnTo>
                <a:lnTo>
                  <a:pt x="364326" y="3759"/>
                </a:lnTo>
                <a:close/>
                <a:moveTo>
                  <a:pt x="308449" y="148130"/>
                </a:moveTo>
                <a:lnTo>
                  <a:pt x="293398" y="148130"/>
                </a:lnTo>
                <a:lnTo>
                  <a:pt x="316163" y="112315"/>
                </a:lnTo>
                <a:close/>
                <a:moveTo>
                  <a:pt x="247731" y="88388"/>
                </a:moveTo>
                <a:lnTo>
                  <a:pt x="222709" y="88388"/>
                </a:lnTo>
                <a:lnTo>
                  <a:pt x="205606" y="148130"/>
                </a:lnTo>
                <a:lnTo>
                  <a:pt x="179027" y="148130"/>
                </a:lnTo>
                <a:cubicBezTo>
                  <a:pt x="192538" y="143136"/>
                  <a:pt x="200765" y="133592"/>
                  <a:pt x="203314" y="119413"/>
                </a:cubicBezTo>
                <a:cubicBezTo>
                  <a:pt x="205400" y="108399"/>
                  <a:pt x="204408" y="101164"/>
                  <a:pt x="199893" y="95725"/>
                </a:cubicBezTo>
                <a:cubicBezTo>
                  <a:pt x="193154" y="87652"/>
                  <a:pt x="179642" y="88353"/>
                  <a:pt x="167653" y="88353"/>
                </a:cubicBezTo>
                <a:lnTo>
                  <a:pt x="147796" y="88353"/>
                </a:lnTo>
                <a:lnTo>
                  <a:pt x="147796" y="3759"/>
                </a:lnTo>
                <a:lnTo>
                  <a:pt x="247697" y="3759"/>
                </a:lnTo>
                <a:close/>
                <a:moveTo>
                  <a:pt x="231740" y="148130"/>
                </a:moveTo>
                <a:lnTo>
                  <a:pt x="242258" y="110759"/>
                </a:lnTo>
                <a:lnTo>
                  <a:pt x="242635" y="148130"/>
                </a:lnTo>
                <a:close/>
                <a:moveTo>
                  <a:pt x="158981" y="133934"/>
                </a:moveTo>
                <a:lnTo>
                  <a:pt x="158981" y="133934"/>
                </a:lnTo>
                <a:cubicBezTo>
                  <a:pt x="158007" y="133934"/>
                  <a:pt x="157032" y="134054"/>
                  <a:pt x="155920" y="134054"/>
                </a:cubicBezTo>
                <a:cubicBezTo>
                  <a:pt x="154466" y="134054"/>
                  <a:pt x="153320" y="134054"/>
                  <a:pt x="152243" y="134054"/>
                </a:cubicBezTo>
                <a:lnTo>
                  <a:pt x="145846" y="134054"/>
                </a:lnTo>
                <a:lnTo>
                  <a:pt x="148805" y="123125"/>
                </a:lnTo>
                <a:lnTo>
                  <a:pt x="150207" y="117686"/>
                </a:lnTo>
                <a:lnTo>
                  <a:pt x="153628" y="104961"/>
                </a:lnTo>
                <a:cubicBezTo>
                  <a:pt x="155116" y="104961"/>
                  <a:pt x="156570" y="104961"/>
                  <a:pt x="157972" y="104961"/>
                </a:cubicBezTo>
                <a:lnTo>
                  <a:pt x="162915" y="104961"/>
                </a:lnTo>
                <a:cubicBezTo>
                  <a:pt x="171467" y="104961"/>
                  <a:pt x="176718" y="105440"/>
                  <a:pt x="178668" y="108159"/>
                </a:cubicBezTo>
                <a:cubicBezTo>
                  <a:pt x="180156" y="110212"/>
                  <a:pt x="179967" y="113735"/>
                  <a:pt x="178206" y="119105"/>
                </a:cubicBezTo>
                <a:cubicBezTo>
                  <a:pt x="175196" y="128341"/>
                  <a:pt x="171364" y="133045"/>
                  <a:pt x="159084" y="133986"/>
                </a:cubicBezTo>
                <a:moveTo>
                  <a:pt x="131291" y="93741"/>
                </a:moveTo>
                <a:lnTo>
                  <a:pt x="129717" y="98872"/>
                </a:lnTo>
                <a:lnTo>
                  <a:pt x="115419" y="146471"/>
                </a:lnTo>
                <a:lnTo>
                  <a:pt x="114854" y="148181"/>
                </a:lnTo>
                <a:lnTo>
                  <a:pt x="67683" y="148181"/>
                </a:lnTo>
                <a:lnTo>
                  <a:pt x="64006" y="140365"/>
                </a:lnTo>
                <a:lnTo>
                  <a:pt x="114683" y="88524"/>
                </a:lnTo>
                <a:lnTo>
                  <a:pt x="82187" y="88524"/>
                </a:lnTo>
                <a:lnTo>
                  <a:pt x="42507" y="131283"/>
                </a:lnTo>
                <a:lnTo>
                  <a:pt x="55351" y="88524"/>
                </a:lnTo>
                <a:lnTo>
                  <a:pt x="31270" y="88524"/>
                </a:lnTo>
                <a:lnTo>
                  <a:pt x="31270" y="3759"/>
                </a:lnTo>
                <a:lnTo>
                  <a:pt x="131188" y="3759"/>
                </a:lnTo>
                <a:close/>
                <a:moveTo>
                  <a:pt x="377119" y="-89"/>
                </a:moveTo>
                <a:lnTo>
                  <a:pt x="377119" y="97076"/>
                </a:lnTo>
                <a:cubicBezTo>
                  <a:pt x="373861" y="99667"/>
                  <a:pt x="370856" y="102560"/>
                  <a:pt x="368140" y="105713"/>
                </a:cubicBezTo>
                <a:lnTo>
                  <a:pt x="368140" y="-89"/>
                </a:lnTo>
                <a:lnTo>
                  <a:pt x="260525" y="-89"/>
                </a:lnTo>
                <a:lnTo>
                  <a:pt x="260525" y="88388"/>
                </a:lnTo>
                <a:lnTo>
                  <a:pt x="251614" y="88388"/>
                </a:lnTo>
                <a:lnTo>
                  <a:pt x="251614" y="-89"/>
                </a:lnTo>
                <a:lnTo>
                  <a:pt x="143965" y="-89"/>
                </a:lnTo>
                <a:lnTo>
                  <a:pt x="143965" y="88524"/>
                </a:lnTo>
                <a:lnTo>
                  <a:pt x="135071" y="88524"/>
                </a:lnTo>
                <a:lnTo>
                  <a:pt x="135071" y="-89"/>
                </a:lnTo>
                <a:lnTo>
                  <a:pt x="27456" y="-89"/>
                </a:lnTo>
                <a:lnTo>
                  <a:pt x="27456" y="100907"/>
                </a:lnTo>
                <a:lnTo>
                  <a:pt x="-47" y="192480"/>
                </a:lnTo>
                <a:lnTo>
                  <a:pt x="24120" y="192480"/>
                </a:lnTo>
                <a:lnTo>
                  <a:pt x="36247" y="151927"/>
                </a:lnTo>
                <a:lnTo>
                  <a:pt x="39667" y="151927"/>
                </a:lnTo>
                <a:lnTo>
                  <a:pt x="59696" y="192480"/>
                </a:lnTo>
                <a:lnTo>
                  <a:pt x="89028" y="192480"/>
                </a:lnTo>
                <a:lnTo>
                  <a:pt x="69513" y="151927"/>
                </a:lnTo>
                <a:lnTo>
                  <a:pt x="113623" y="151927"/>
                </a:lnTo>
                <a:lnTo>
                  <a:pt x="101377" y="192480"/>
                </a:lnTo>
                <a:lnTo>
                  <a:pt x="127785" y="192480"/>
                </a:lnTo>
                <a:lnTo>
                  <a:pt x="139860" y="152047"/>
                </a:lnTo>
                <a:lnTo>
                  <a:pt x="145641" y="152047"/>
                </a:lnTo>
                <a:lnTo>
                  <a:pt x="145641" y="151927"/>
                </a:lnTo>
                <a:lnTo>
                  <a:pt x="204408" y="151927"/>
                </a:lnTo>
                <a:lnTo>
                  <a:pt x="192761" y="192360"/>
                </a:lnTo>
                <a:lnTo>
                  <a:pt x="219374" y="192360"/>
                </a:lnTo>
                <a:lnTo>
                  <a:pt x="230662" y="151927"/>
                </a:lnTo>
                <a:lnTo>
                  <a:pt x="242635" y="151927"/>
                </a:lnTo>
                <a:lnTo>
                  <a:pt x="242960" y="192360"/>
                </a:lnTo>
                <a:lnTo>
                  <a:pt x="265280" y="192360"/>
                </a:lnTo>
                <a:lnTo>
                  <a:pt x="290935" y="151927"/>
                </a:lnTo>
                <a:lnTo>
                  <a:pt x="307713" y="151927"/>
                </a:lnTo>
                <a:lnTo>
                  <a:pt x="299059" y="192360"/>
                </a:lnTo>
                <a:lnTo>
                  <a:pt x="325227" y="192360"/>
                </a:lnTo>
                <a:lnTo>
                  <a:pt x="333779" y="151927"/>
                </a:lnTo>
                <a:lnTo>
                  <a:pt x="348933" y="151927"/>
                </a:lnTo>
                <a:cubicBezTo>
                  <a:pt x="348334" y="164464"/>
                  <a:pt x="351533" y="175872"/>
                  <a:pt x="359845" y="183517"/>
                </a:cubicBezTo>
                <a:cubicBezTo>
                  <a:pt x="370004" y="192839"/>
                  <a:pt x="385603" y="194617"/>
                  <a:pt x="397131" y="194617"/>
                </a:cubicBezTo>
                <a:cubicBezTo>
                  <a:pt x="413526" y="194421"/>
                  <a:pt x="429850" y="192418"/>
                  <a:pt x="445807" y="188648"/>
                </a:cubicBezTo>
                <a:lnTo>
                  <a:pt x="454872" y="151927"/>
                </a:lnTo>
                <a:lnTo>
                  <a:pt x="484786" y="151927"/>
                </a:lnTo>
                <a:lnTo>
                  <a:pt x="484786" y="-89"/>
                </a:lnTo>
                <a:close/>
              </a:path>
            </a:pathLst>
          </a:custGeom>
          <a:solidFill>
            <a:schemeClr val="tx2"/>
          </a:solidFill>
          <a:ln w="168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449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28" r:id="rId2"/>
    <p:sldLayoutId id="2147483749" r:id="rId3"/>
    <p:sldLayoutId id="2147483750" r:id="rId4"/>
    <p:sldLayoutId id="2147483767" r:id="rId5"/>
    <p:sldLayoutId id="2147483768" r:id="rId6"/>
    <p:sldLayoutId id="2147483765" r:id="rId7"/>
    <p:sldLayoutId id="2147483766" r:id="rId8"/>
    <p:sldLayoutId id="2147483666" r:id="rId9"/>
    <p:sldLayoutId id="2147483794" r:id="rId10"/>
    <p:sldLayoutId id="2147483712" r:id="rId11"/>
    <p:sldLayoutId id="2147483664" r:id="rId12"/>
    <p:sldLayoutId id="2147483769" r:id="rId13"/>
    <p:sldLayoutId id="2147483770" r:id="rId14"/>
    <p:sldLayoutId id="2147483714" r:id="rId15"/>
    <p:sldLayoutId id="2147483689" r:id="rId16"/>
    <p:sldLayoutId id="2147483716" r:id="rId17"/>
    <p:sldLayoutId id="2147483690" r:id="rId18"/>
    <p:sldLayoutId id="2147483692" r:id="rId19"/>
    <p:sldLayoutId id="2147483691" r:id="rId20"/>
    <p:sldLayoutId id="2147483693" r:id="rId21"/>
    <p:sldLayoutId id="2147483810" r:id="rId22"/>
    <p:sldLayoutId id="2147483701" r:id="rId23"/>
    <p:sldLayoutId id="2147483771" r:id="rId24"/>
    <p:sldLayoutId id="2147483752" r:id="rId25"/>
    <p:sldLayoutId id="2147483697" r:id="rId26"/>
    <p:sldLayoutId id="2147483772" r:id="rId27"/>
    <p:sldLayoutId id="2147483754" r:id="rId28"/>
    <p:sldLayoutId id="2147483699" r:id="rId29"/>
    <p:sldLayoutId id="2147483700" r:id="rId30"/>
    <p:sldLayoutId id="2147483722" r:id="rId31"/>
    <p:sldLayoutId id="2147483682" r:id="rId32"/>
    <p:sldLayoutId id="2147483745" r:id="rId33"/>
    <p:sldLayoutId id="2147483746" r:id="rId34"/>
    <p:sldLayoutId id="2147483667" r:id="rId35"/>
    <p:sldLayoutId id="2147483748" r:id="rId36"/>
    <p:sldLayoutId id="2147483773" r:id="rId37"/>
    <p:sldLayoutId id="2147483814" r:id="rId38"/>
    <p:sldLayoutId id="2147483793" r:id="rId39"/>
    <p:sldLayoutId id="2147483791" r:id="rId40"/>
    <p:sldLayoutId id="2147483790" r:id="rId41"/>
    <p:sldLayoutId id="2147483792" r:id="rId42"/>
    <p:sldLayoutId id="2147483796" r:id="rId43"/>
    <p:sldLayoutId id="2147483811" r:id="rId44"/>
    <p:sldLayoutId id="2147483812" r:id="rId45"/>
    <p:sldLayoutId id="2147483813" r:id="rId46"/>
    <p:sldLayoutId id="2147483780" r:id="rId47"/>
    <p:sldLayoutId id="2147483781" r:id="rId48"/>
    <p:sldLayoutId id="2147483806" r:id="rId49"/>
    <p:sldLayoutId id="2147483807" r:id="rId50"/>
    <p:sldLayoutId id="2147483808" r:id="rId51"/>
    <p:sldLayoutId id="2147483782" r:id="rId52"/>
    <p:sldLayoutId id="2147483784" r:id="rId53"/>
    <p:sldLayoutId id="2147483799" r:id="rId54"/>
    <p:sldLayoutId id="2147483798" r:id="rId55"/>
    <p:sldLayoutId id="2147483800" r:id="rId56"/>
    <p:sldLayoutId id="2147483786" r:id="rId57"/>
    <p:sldLayoutId id="2147483797" r:id="rId58"/>
    <p:sldLayoutId id="2147483788" r:id="rId59"/>
    <p:sldLayoutId id="2147483818" r:id="rId60"/>
  </p:sldLayoutIdLst>
  <p:txStyles>
    <p:titleStyle>
      <a:lvl1pPr algn="l" defTabSz="914400" rtl="0" eaLnBrk="1" latinLnBrk="0" hangingPunct="1">
        <a:lnSpc>
          <a:spcPct val="70000"/>
        </a:lnSpc>
        <a:spcBef>
          <a:spcPct val="0"/>
        </a:spcBef>
        <a:buNone/>
        <a:defRPr sz="440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1500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15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8097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Tx/>
        <a:buFont typeface="Arial" panose="020B0604020202020204" pitchFamily="34" charset="0"/>
        <a:buChar char="•"/>
        <a:defRPr sz="15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361950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Tx/>
        <a:buFont typeface="Arial" panose="020B0604020202020204" pitchFamily="34" charset="0"/>
        <a:buChar char="-"/>
        <a:defRPr sz="15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54292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Tx/>
        <a:buFont typeface="Arial" panose="020B0604020202020204" pitchFamily="34" charset="0"/>
        <a:buChar char="•"/>
        <a:defRPr sz="1500" kern="1200" baseline="0">
          <a:solidFill>
            <a:schemeClr val="accent2"/>
          </a:solidFill>
          <a:latin typeface="+mn-lt"/>
          <a:ea typeface="+mn-ea"/>
          <a:cs typeface="+mn-cs"/>
        </a:defRPr>
      </a:lvl5pPr>
      <a:lvl6pPr marL="719138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6pPr>
      <a:lvl7pPr marL="896938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•"/>
        <a:defRPr sz="1500" kern="1200">
          <a:solidFill>
            <a:schemeClr val="tx2"/>
          </a:solidFill>
          <a:latin typeface="+mn-lt"/>
          <a:ea typeface="+mn-ea"/>
          <a:cs typeface="+mn-cs"/>
        </a:defRPr>
      </a:lvl7pPr>
      <a:lvl8pPr marL="1074738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1257300" indent="-1825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627" userDrawn="1">
          <p15:clr>
            <a:srgbClr val="F26B43"/>
          </p15:clr>
        </p15:guide>
        <p15:guide id="3" pos="7055" userDrawn="1">
          <p15:clr>
            <a:srgbClr val="F26B43"/>
          </p15:clr>
        </p15:guide>
        <p15:guide id="4" orient="horz" pos="838" userDrawn="1">
          <p15:clr>
            <a:srgbClr val="F26B43"/>
          </p15:clr>
        </p15:guide>
        <p15:guide id="5" orient="horz" pos="612" userDrawn="1">
          <p15:clr>
            <a:srgbClr val="F26B43"/>
          </p15:clr>
        </p15:guide>
        <p15:guide id="6" orient="horz" pos="272" userDrawn="1">
          <p15:clr>
            <a:srgbClr val="F26B43"/>
          </p15:clr>
        </p15:guide>
        <p15:guide id="7" orient="horz" pos="370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6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8476" y="1485243"/>
            <a:ext cx="4545074" cy="3420000"/>
          </a:xfrm>
        </p:spPr>
        <p:txBody>
          <a:bodyPr/>
          <a:lstStyle/>
          <a:p>
            <a:r>
              <a:rPr lang="en-GB" dirty="0"/>
              <a:t>EDA Netflix and Disney+: Understanding trends and insights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96463A5-6E83-4752-917F-F1C4EF6791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1"/>
            <a:r>
              <a:rPr lang="en-GB" dirty="0"/>
              <a:t>Group 7 – Robert Franklin, Trang Nguyen</a:t>
            </a:r>
          </a:p>
          <a:p>
            <a:pPr lvl="1"/>
            <a:r>
              <a:rPr lang="en-GB" dirty="0"/>
              <a:t>November 2022</a:t>
            </a:r>
          </a:p>
        </p:txBody>
      </p:sp>
    </p:spTree>
    <p:extLst>
      <p:ext uri="{BB962C8B-B14F-4D97-AF65-F5344CB8AC3E}">
        <p14:creationId xmlns:p14="http://schemas.microsoft.com/office/powerpoint/2010/main" val="2041116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96D0F12B-8883-4576-910D-CD8D2F134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264" y="3519932"/>
            <a:ext cx="7843177" cy="28620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73559B-065E-4979-BDC1-14697EC67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4265" y="965200"/>
            <a:ext cx="7827264" cy="25547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Year added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091410-6217-40B8-90C7-C88B536E03C0}"/>
              </a:ext>
            </a:extLst>
          </p:cNvPr>
          <p:cNvSpPr txBox="1"/>
          <p:nvPr/>
        </p:nvSpPr>
        <p:spPr>
          <a:xfrm>
            <a:off x="6421305" y="898407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Netflix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C3B392-D3F4-4407-9ABE-7DD7DD3C151B}"/>
              </a:ext>
            </a:extLst>
          </p:cNvPr>
          <p:cNvSpPr txBox="1"/>
          <p:nvPr/>
        </p:nvSpPr>
        <p:spPr>
          <a:xfrm>
            <a:off x="6193536" y="3480571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Disney+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has the most contents added in 2019, while it’s an opposite case for Netflix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Netflix has a surge in contents added in 2020 and 2021 while Disney+ shows a drop in those years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FA03A5-C911-450F-A524-E438FAFE1156}"/>
              </a:ext>
            </a:extLst>
          </p:cNvPr>
          <p:cNvSpPr txBox="1"/>
          <p:nvPr/>
        </p:nvSpPr>
        <p:spPr>
          <a:xfrm>
            <a:off x="834501" y="6191312"/>
            <a:ext cx="5459767" cy="346702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661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ar chart, waterfall chart&#10;&#10;Description automatically generated">
            <a:extLst>
              <a:ext uri="{FF2B5EF4-FFF2-40B4-BE49-F238E27FC236}">
                <a16:creationId xmlns:a16="http://schemas.microsoft.com/office/drawing/2014/main" id="{0760B4BD-5FBE-458C-922C-19B9B6D59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265" y="3309615"/>
            <a:ext cx="7827264" cy="2920497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F3CBEFB4-0570-4340-9E32-0057C3019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432" y="825297"/>
            <a:ext cx="7979664" cy="24843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Month added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091410-6217-40B8-90C7-C88B536E03C0}"/>
              </a:ext>
            </a:extLst>
          </p:cNvPr>
          <p:cNvSpPr txBox="1"/>
          <p:nvPr/>
        </p:nvSpPr>
        <p:spPr>
          <a:xfrm>
            <a:off x="6389202" y="747292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Netflix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C3B392-D3F4-4407-9ABE-7DD7DD3C151B}"/>
              </a:ext>
            </a:extLst>
          </p:cNvPr>
          <p:cNvSpPr txBox="1"/>
          <p:nvPr/>
        </p:nvSpPr>
        <p:spPr>
          <a:xfrm>
            <a:off x="6146035" y="3231610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Disney+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has the most contents added in November (Disney+ Day), while Netflix has the most contents added in April, July, September and December (i.e. holiday months)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57349F-4A01-4AA9-ADB9-8192544D92B1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038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5D8D9C4D-9C27-4C50-B522-5928981D0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88" y="3470382"/>
            <a:ext cx="7473812" cy="25623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CBEFB4-0570-4340-9E32-0057C3019C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719788" y="825297"/>
            <a:ext cx="7452951" cy="24843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Rating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091410-6217-40B8-90C7-C88B536E03C0}"/>
              </a:ext>
            </a:extLst>
          </p:cNvPr>
          <p:cNvSpPr txBox="1"/>
          <p:nvPr/>
        </p:nvSpPr>
        <p:spPr>
          <a:xfrm>
            <a:off x="6389202" y="747292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Netflix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</a:pPr>
            <a:r>
              <a:rPr lang="en-AU" sz="1500" dirty="0">
                <a:solidFill>
                  <a:schemeClr val="dk2"/>
                </a:solidFill>
              </a:rPr>
              <a:t>The two platforms have a contrasting pattern in their content ratings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</a:pPr>
            <a:r>
              <a:rPr lang="en-AU" sz="150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Netflix has the most contents with TV-MA and TV-14 rating</a:t>
            </a:r>
            <a:r>
              <a:rPr lang="en-AU" sz="1500" dirty="0">
                <a:solidFill>
                  <a:schemeClr val="dk2"/>
                </a:solidFill>
              </a:rPr>
              <a:t>, while Disney+ has a small amount of contents with TV-14 rating and none with TV-MA rating</a:t>
            </a:r>
            <a:endParaRPr lang="en-AU" sz="150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</a:pPr>
            <a:r>
              <a:rPr lang="en-AU" sz="150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Disney+ has the majority of contents rated as TV-G and TV-PG, </a:t>
            </a:r>
            <a:r>
              <a:rPr lang="en-AU" sz="1500" dirty="0">
                <a:solidFill>
                  <a:schemeClr val="dk2"/>
                </a:solidFill>
              </a:rPr>
              <a:t>while Netflix has a handful of contents with these ratings</a:t>
            </a:r>
            <a:endParaRPr lang="en-AU" sz="1200" dirty="0"/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0FC35F-F4F0-4AB1-9577-BE04EEA91211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100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Country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Both platforms have the majority of contents produced in the US.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Netflix has a large amount of contents produced in Asia like India, Japan and South Korea.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mainly has contents produced in the US, </a:t>
            </a:r>
            <a:r>
              <a:rPr lang="en-AU" sz="1500">
                <a:solidFill>
                  <a:schemeClr val="tx2"/>
                </a:solidFill>
              </a:rPr>
              <a:t>the UK, </a:t>
            </a:r>
            <a:r>
              <a:rPr lang="en-AU" sz="1500" dirty="0">
                <a:solidFill>
                  <a:schemeClr val="tx2"/>
                </a:solidFill>
              </a:rPr>
              <a:t>Australia and Canada.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66778F-55D9-45C0-A06C-56B81D6A4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2196" y="431800"/>
            <a:ext cx="7599334" cy="30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C4BAE8-059A-448B-A006-9FCD7195CC87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5" name="Picture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F836E4AF-1DEF-43FF-86AB-FE30BD795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666" y="3519932"/>
            <a:ext cx="7674864" cy="29062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DF8EA1-26EB-44CD-890E-7F4AC75D6D7C}"/>
              </a:ext>
            </a:extLst>
          </p:cNvPr>
          <p:cNvSpPr txBox="1"/>
          <p:nvPr/>
        </p:nvSpPr>
        <p:spPr>
          <a:xfrm>
            <a:off x="3822196" y="1621225"/>
            <a:ext cx="231494" cy="619245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100" b="1" dirty="0"/>
              <a:t>Country</a:t>
            </a:r>
            <a:endParaRPr lang="en-AU" sz="15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74D92A-53BB-4DD5-B626-0A46A5E38EBB}"/>
              </a:ext>
            </a:extLst>
          </p:cNvPr>
          <p:cNvSpPr txBox="1"/>
          <p:nvPr/>
        </p:nvSpPr>
        <p:spPr>
          <a:xfrm>
            <a:off x="3822196" y="4592505"/>
            <a:ext cx="231494" cy="619245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100" b="1" dirty="0"/>
              <a:t>Country</a:t>
            </a:r>
            <a:endParaRPr lang="en-AU" sz="15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A9BD00-E4C0-472F-9E1A-B4A9950B9868}"/>
              </a:ext>
            </a:extLst>
          </p:cNvPr>
          <p:cNvSpPr txBox="1"/>
          <p:nvPr/>
        </p:nvSpPr>
        <p:spPr>
          <a:xfrm rot="5400000">
            <a:off x="9009586" y="6079719"/>
            <a:ext cx="231494" cy="619245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100" b="1" dirty="0"/>
              <a:t>Count</a:t>
            </a:r>
            <a:endParaRPr lang="en-AU" sz="15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30D10E-6E43-46F6-BCA5-4EF6A9BDB7B2}"/>
              </a:ext>
            </a:extLst>
          </p:cNvPr>
          <p:cNvSpPr txBox="1"/>
          <p:nvPr/>
        </p:nvSpPr>
        <p:spPr>
          <a:xfrm rot="5400000">
            <a:off x="8166565" y="3152437"/>
            <a:ext cx="115748" cy="619245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100" b="1" dirty="0"/>
              <a:t>Count</a:t>
            </a:r>
            <a:endParaRPr lang="en-AU" sz="1500" b="1" dirty="0"/>
          </a:p>
        </p:txBody>
      </p:sp>
    </p:spTree>
    <p:extLst>
      <p:ext uri="{BB962C8B-B14F-4D97-AF65-F5344CB8AC3E}">
        <p14:creationId xmlns:p14="http://schemas.microsoft.com/office/powerpoint/2010/main" val="1752141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3CE28-10DA-4CAA-9152-D813421FA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Movie by duration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1B19FE-7B2F-42F6-A541-F8A83F3B61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670498" y="1735068"/>
            <a:ext cx="3268851" cy="31417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11BEF8-A836-411C-999B-000D1CFFD2D1}"/>
              </a:ext>
            </a:extLst>
          </p:cNvPr>
          <p:cNvSpPr txBox="1"/>
          <p:nvPr/>
        </p:nvSpPr>
        <p:spPr>
          <a:xfrm>
            <a:off x="998400" y="16625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movies vary in durations with some smaller </a:t>
            </a:r>
            <a:r>
              <a:rPr lang="en-AU" sz="1500" dirty="0" err="1">
                <a:solidFill>
                  <a:schemeClr val="tx2"/>
                </a:solidFill>
              </a:rPr>
              <a:t>lengthed</a:t>
            </a:r>
            <a:r>
              <a:rPr lang="en-AU" sz="1500" dirty="0">
                <a:solidFill>
                  <a:schemeClr val="tx2"/>
                </a:solidFill>
              </a:rPr>
              <a:t> films, while the majority of Netflix movies are 90+ minutes.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90+ minutes is the most common movie length for both Netflix and Disney+.</a:t>
            </a:r>
          </a:p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6BFB49-BDD5-433C-83CD-0F44C91D9BDF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9" name="Google Shape;703;p14">
            <a:extLst>
              <a:ext uri="{FF2B5EF4-FFF2-40B4-BE49-F238E27FC236}">
                <a16:creationId xmlns:a16="http://schemas.microsoft.com/office/drawing/2014/main" id="{206D70B4-B8FB-4D9E-9792-AFE117E16E1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1700" y="1694900"/>
            <a:ext cx="3484299" cy="32220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2293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3CE28-10DA-4CAA-9152-D813421FA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TV Show by duration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11BEF8-A836-411C-999B-000D1CFFD2D1}"/>
              </a:ext>
            </a:extLst>
          </p:cNvPr>
          <p:cNvSpPr txBox="1"/>
          <p:nvPr/>
        </p:nvSpPr>
        <p:spPr>
          <a:xfrm>
            <a:off x="998400" y="16625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Both Netflix and Disney+ have similar TV Show durations distributions, with most shows only having 1 season.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Both streaming platforms have only a small handful of shows with more than 10 seasons. (Disney+ has one TV show with 32 seasons!)</a:t>
            </a:r>
          </a:p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CB181A-8B34-4574-8FE2-91288C9BE84D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9" name="Google Shape;709;p15">
            <a:extLst>
              <a:ext uri="{FF2B5EF4-FFF2-40B4-BE49-F238E27FC236}">
                <a16:creationId xmlns:a16="http://schemas.microsoft.com/office/drawing/2014/main" id="{F323D96B-441C-4938-9ABC-F28DCC57D93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686" y="1735068"/>
            <a:ext cx="3260475" cy="3141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711;p15">
            <a:extLst>
              <a:ext uri="{FF2B5EF4-FFF2-40B4-BE49-F238E27FC236}">
                <a16:creationId xmlns:a16="http://schemas.microsoft.com/office/drawing/2014/main" id="{851C2788-AA6C-44C0-903F-0592C4910ED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0501" y="1840225"/>
            <a:ext cx="3221351" cy="30365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1836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Top 10 directors for Movie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Netflix’s most prolific directors are mostly of Indian nationality.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Most of these directors are animated shorts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28049F-1038-450D-AC5E-F4173385BC52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8" name="Google Shape;719;p16">
            <a:extLst>
              <a:ext uri="{FF2B5EF4-FFF2-40B4-BE49-F238E27FC236}">
                <a16:creationId xmlns:a16="http://schemas.microsoft.com/office/drawing/2014/main" id="{0DED8FA6-A92D-4FDF-8035-34E56DE75AF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1225" y="1357750"/>
            <a:ext cx="4176377" cy="319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720;p16">
            <a:extLst>
              <a:ext uri="{FF2B5EF4-FFF2-40B4-BE49-F238E27FC236}">
                <a16:creationId xmlns:a16="http://schemas.microsoft.com/office/drawing/2014/main" id="{F5304F59-7595-42A0-A08D-7975A0E9CB0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4850" y="1357750"/>
            <a:ext cx="4176376" cy="30041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513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Top 10 actors for Movie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1850379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Again most Netflix top actors are of Indian origin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Most of Disney+ most popular actors relates to earlier Walt Disney content</a:t>
            </a: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3CBB7-B2CF-4396-A348-C87480CFB88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pic>
        <p:nvPicPr>
          <p:cNvPr id="10" name="Google Shape;728;p17">
            <a:extLst>
              <a:ext uri="{FF2B5EF4-FFF2-40B4-BE49-F238E27FC236}">
                <a16:creationId xmlns:a16="http://schemas.microsoft.com/office/drawing/2014/main" id="{C49B9274-88F6-4617-B183-8558FE41A45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64150" y="1330325"/>
            <a:ext cx="4443926" cy="333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729;p17">
            <a:extLst>
              <a:ext uri="{FF2B5EF4-FFF2-40B4-BE49-F238E27FC236}">
                <a16:creationId xmlns:a16="http://schemas.microsoft.com/office/drawing/2014/main" id="{15615519-46EE-4DBF-8DFB-93D2B170FD5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1179" y="1451075"/>
            <a:ext cx="4316901" cy="3040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0224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Limitations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4D1C2-2E07-4E68-980C-632E54C4A2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42885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Limitations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4E84-CA1E-4870-B5BA-E40A71B5107D}"/>
              </a:ext>
            </a:extLst>
          </p:cNvPr>
          <p:cNvSpPr txBox="1"/>
          <p:nvPr/>
        </p:nvSpPr>
        <p:spPr>
          <a:xfrm>
            <a:off x="1150800" y="1357745"/>
            <a:ext cx="7751737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data set is much smaller that Netflix, which makes the analysis time frame to be much shorter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data set does not have information on directors of TV shows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It would be useful to have the number of viewers for each content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It would also be useful to have more financial data such as subscription fees etc.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AU" sz="1500" dirty="0">
              <a:solidFill>
                <a:schemeClr val="tx2"/>
              </a:solidFill>
            </a:endParaRP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3CBB7-B2CF-4396-A348-C87480CFB88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48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38BC3B-625F-4F5B-BCDC-EA207EEBA9CD}"/>
              </a:ext>
            </a:extLst>
          </p:cNvPr>
          <p:cNvSpPr/>
          <p:nvPr/>
        </p:nvSpPr>
        <p:spPr>
          <a:xfrm rot="16200000">
            <a:off x="1898494" y="76039"/>
            <a:ext cx="4905372" cy="6696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GB" sz="1500" err="1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AEE53A-112B-4493-9B2A-3B18984DA54B}"/>
              </a:ext>
            </a:extLst>
          </p:cNvPr>
          <p:cNvSpPr txBox="1"/>
          <p:nvPr/>
        </p:nvSpPr>
        <p:spPr>
          <a:xfrm>
            <a:off x="1490663" y="1330008"/>
            <a:ext cx="3624262" cy="5816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70000"/>
              </a:lnSpc>
              <a:spcAft>
                <a:spcPts val="600"/>
              </a:spcAft>
            </a:pPr>
            <a:r>
              <a:rPr lang="en-GB" sz="5400">
                <a:solidFill>
                  <a:schemeClr val="tx2"/>
                </a:solidFill>
                <a:latin typeface="+mj-lt"/>
              </a:rPr>
              <a:t>Table of contents</a:t>
            </a:r>
          </a:p>
        </p:txBody>
      </p:sp>
      <p:graphicFrame>
        <p:nvGraphicFramePr>
          <p:cNvPr id="9" name="Table 24">
            <a:extLst>
              <a:ext uri="{FF2B5EF4-FFF2-40B4-BE49-F238E27FC236}">
                <a16:creationId xmlns:a16="http://schemas.microsoft.com/office/drawing/2014/main" id="{EEF06C82-97C1-449D-AEEF-5AF0AA406E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3733264"/>
              </p:ext>
            </p:extLst>
          </p:nvPr>
        </p:nvGraphicFramePr>
        <p:xfrm>
          <a:off x="1490663" y="2330115"/>
          <a:ext cx="2412000" cy="1200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">
                  <a:extLst>
                    <a:ext uri="{9D8B030D-6E8A-4147-A177-3AD203B41FA5}">
                      <a16:colId xmlns:a16="http://schemas.microsoft.com/office/drawing/2014/main" val="1857791330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620299569"/>
                    </a:ext>
                  </a:extLst>
                </a:gridCol>
                <a:gridCol w="396000">
                  <a:extLst>
                    <a:ext uri="{9D8B030D-6E8A-4147-A177-3AD203B41FA5}">
                      <a16:colId xmlns:a16="http://schemas.microsoft.com/office/drawing/2014/main" val="11721017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1800" b="1">
                          <a:solidFill>
                            <a:srgbClr val="00338D"/>
                          </a:solidFill>
                          <a:latin typeface="+mj-lt"/>
                        </a:rPr>
                        <a:t>01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dirty="0">
                          <a:solidFill>
                            <a:srgbClr val="00338D"/>
                          </a:solidFill>
                          <a:latin typeface="+mn-lt"/>
                        </a:rPr>
                        <a:t>Project description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 b="0" dirty="0">
                          <a:solidFill>
                            <a:srgbClr val="00338D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2165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1800" b="1">
                          <a:solidFill>
                            <a:srgbClr val="00338D"/>
                          </a:solidFill>
                          <a:latin typeface="+mj-lt"/>
                        </a:rPr>
                        <a:t>02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338D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Our approach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 b="0" dirty="0">
                          <a:solidFill>
                            <a:srgbClr val="00338D"/>
                          </a:solidFill>
                          <a:latin typeface="+mn-lt"/>
                        </a:rPr>
                        <a:t>9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09558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1800" b="1">
                          <a:solidFill>
                            <a:srgbClr val="00338D"/>
                          </a:solidFill>
                          <a:latin typeface="+mj-lt"/>
                        </a:rPr>
                        <a:t>03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338D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Our findings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 b="0" dirty="0">
                          <a:solidFill>
                            <a:srgbClr val="00338D"/>
                          </a:solidFill>
                          <a:latin typeface="+mn-lt"/>
                        </a:rPr>
                        <a:t>15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00458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GB" sz="1800" b="1" dirty="0">
                          <a:solidFill>
                            <a:srgbClr val="00338D"/>
                          </a:solidFill>
                          <a:latin typeface="+mj-lt"/>
                        </a:rPr>
                        <a:t>04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338D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Limitations</a:t>
                      </a:r>
                    </a:p>
                  </a:txBody>
                  <a:tcPr marL="0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 b="0" dirty="0">
                          <a:solidFill>
                            <a:srgbClr val="00338D"/>
                          </a:solidFill>
                          <a:latin typeface="+mn-lt"/>
                        </a:rPr>
                        <a:t>22</a:t>
                      </a:r>
                    </a:p>
                  </a:txBody>
                  <a:tcPr marL="80189" marR="0" marT="54000" marB="540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883214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D12558B1-8E76-4E0D-9572-757B35F91790}"/>
              </a:ext>
            </a:extLst>
          </p:cNvPr>
          <p:cNvSpPr/>
          <p:nvPr/>
        </p:nvSpPr>
        <p:spPr>
          <a:xfrm>
            <a:off x="931762" y="6105646"/>
            <a:ext cx="9931079" cy="428263"/>
          </a:xfrm>
          <a:prstGeom prst="rect">
            <a:avLst/>
          </a:prstGeom>
          <a:solidFill>
            <a:srgbClr val="ACEAFF"/>
          </a:solidFill>
          <a:ln>
            <a:solidFill>
              <a:srgbClr val="ACE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AU" sz="15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289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Q&amp;A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4D1C2-2E07-4E68-980C-632E54C4A2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9154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9860" y="2398601"/>
            <a:ext cx="5252400" cy="2367199"/>
          </a:xfrm>
        </p:spPr>
        <p:txBody>
          <a:bodyPr/>
          <a:lstStyle/>
          <a:p>
            <a:r>
              <a:rPr lang="en-GB" dirty="0"/>
              <a:t>Project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89860" y="1140069"/>
            <a:ext cx="1082675" cy="812530"/>
          </a:xfrm>
        </p:spPr>
        <p:txBody>
          <a:bodyPr/>
          <a:lstStyle/>
          <a:p>
            <a:r>
              <a:rPr lang="en-GB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891725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58A9F-E926-4E46-85EA-222D7AF56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Description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BF9F4B-B439-4CFF-8C50-E4CD6ABF4485}"/>
              </a:ext>
            </a:extLst>
          </p:cNvPr>
          <p:cNvSpPr txBox="1"/>
          <p:nvPr/>
        </p:nvSpPr>
        <p:spPr>
          <a:xfrm>
            <a:off x="995364" y="1582341"/>
            <a:ext cx="9245916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chemeClr val="tx2"/>
                </a:solidFill>
              </a:rPr>
              <a:t>Recently Disney+ has overtaken Netflix in streaming subscriptions, reaching 221 million subscribers by August 2022. This project aims to understand prevailing trends and insights in streaming contents released during the COVID-19 pandemic (November 2019 and November 2021) by both platforms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8176EA-58AC-42C4-B746-7170E5C16F36}"/>
              </a:ext>
            </a:extLst>
          </p:cNvPr>
          <p:cNvSpPr txBox="1"/>
          <p:nvPr/>
        </p:nvSpPr>
        <p:spPr>
          <a:xfrm>
            <a:off x="995364" y="4039007"/>
            <a:ext cx="8587548" cy="23018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70000"/>
              </a:lnSpc>
              <a:spcAft>
                <a:spcPts val="1200"/>
              </a:spcAft>
            </a:pPr>
            <a:r>
              <a:rPr lang="en-GB" sz="2600" dirty="0">
                <a:solidFill>
                  <a:schemeClr val="tx2"/>
                </a:solidFill>
                <a:latin typeface="+mj-lt"/>
              </a:rPr>
              <a:t>Key insights: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tx2"/>
                </a:solidFill>
              </a:rPr>
              <a:t>How many shows are being released during the period?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tx2"/>
                </a:solidFill>
              </a:rPr>
              <a:t>Has Netflix / Disney+ uploaded more TV Shows or Movies?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tx2"/>
                </a:solidFill>
              </a:rPr>
              <a:t>What release years - new release or older release shows or movies?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tx2"/>
                </a:solidFill>
              </a:rPr>
              <a:t>Which countries are the movies &amp; shows coming from?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tx2"/>
                </a:solidFill>
              </a:rPr>
              <a:t>What is the month/year added pattern?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tx2"/>
                </a:solidFill>
              </a:rPr>
              <a:t>What are the most popular directors/actors?</a:t>
            </a:r>
          </a:p>
          <a:p>
            <a:pPr marL="17145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2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9AC6F4-8E68-4290-A73B-5DA472DFF0E0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490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Our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D348F-0041-4949-9335-E7BF459931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67964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55631-0FA7-45A4-86EC-C6D28E68C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Approach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180B7E-CD2C-47E5-ACA7-E65590E6485E}"/>
              </a:ext>
            </a:extLst>
          </p:cNvPr>
          <p:cNvSpPr txBox="1"/>
          <p:nvPr/>
        </p:nvSpPr>
        <p:spPr>
          <a:xfrm>
            <a:off x="1002981" y="2031683"/>
            <a:ext cx="2403581" cy="2406114"/>
          </a:xfrm>
          <a:prstGeom prst="rect">
            <a:avLst/>
          </a:prstGeom>
          <a:noFill/>
          <a:ln w="50800">
            <a:solidFill>
              <a:schemeClr val="accent1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01</a:t>
            </a:r>
          </a:p>
          <a:p>
            <a:r>
              <a:rPr lang="en-AU" sz="1600" dirty="0">
                <a:solidFill>
                  <a:schemeClr val="tx2"/>
                </a:solidFill>
              </a:rPr>
              <a:t>Identify data sources</a:t>
            </a:r>
            <a:endParaRPr lang="en-GB" sz="1600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F534A9-A176-43CF-B2EF-0E90622B98D5}"/>
              </a:ext>
            </a:extLst>
          </p:cNvPr>
          <p:cNvSpPr txBox="1"/>
          <p:nvPr/>
        </p:nvSpPr>
        <p:spPr>
          <a:xfrm>
            <a:off x="998401" y="4631797"/>
            <a:ext cx="2408162" cy="6444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</a:rPr>
              <a:t>Kaggle, API, government data portals, UCI Machine Learning repositories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F8AE041-0778-4720-8711-2F492A5DF1C2}"/>
              </a:ext>
            </a:extLst>
          </p:cNvPr>
          <p:cNvSpPr txBox="1"/>
          <p:nvPr/>
        </p:nvSpPr>
        <p:spPr>
          <a:xfrm>
            <a:off x="7637329" y="3104589"/>
            <a:ext cx="783869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GB" sz="8000">
                <a:solidFill>
                  <a:schemeClr val="bg1"/>
                </a:solidFill>
                <a:latin typeface="+mj-lt"/>
              </a:rPr>
              <a:t>03</a:t>
            </a:r>
            <a:endParaRPr lang="en-GB" sz="8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0B9226-422E-4A09-89AD-EAFE6145696F}"/>
              </a:ext>
            </a:extLst>
          </p:cNvPr>
          <p:cNvSpPr txBox="1"/>
          <p:nvPr/>
        </p:nvSpPr>
        <p:spPr>
          <a:xfrm>
            <a:off x="3600731" y="2031683"/>
            <a:ext cx="2403581" cy="2406114"/>
          </a:xfrm>
          <a:prstGeom prst="rect">
            <a:avLst/>
          </a:prstGeom>
          <a:noFill/>
          <a:ln w="50800">
            <a:solidFill>
              <a:schemeClr val="accent3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02</a:t>
            </a:r>
          </a:p>
          <a:p>
            <a:r>
              <a:rPr lang="en-AU" sz="1600" dirty="0">
                <a:solidFill>
                  <a:schemeClr val="tx2"/>
                </a:solidFill>
              </a:rPr>
              <a:t>Define strategy</a:t>
            </a:r>
            <a:endParaRPr lang="en-GB" sz="1600" dirty="0">
              <a:solidFill>
                <a:schemeClr val="tx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2C51B8-C183-412C-AFCE-B920F78943AC}"/>
              </a:ext>
            </a:extLst>
          </p:cNvPr>
          <p:cNvSpPr txBox="1"/>
          <p:nvPr/>
        </p:nvSpPr>
        <p:spPr>
          <a:xfrm>
            <a:off x="3600731" y="4631797"/>
            <a:ext cx="2408162" cy="4228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</a:rPr>
              <a:t>Create separate Git branches for Netflix &amp; Disney+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B786EF-005C-4088-99B8-340CAA6AD9CD}"/>
              </a:ext>
            </a:extLst>
          </p:cNvPr>
          <p:cNvSpPr txBox="1"/>
          <p:nvPr/>
        </p:nvSpPr>
        <p:spPr>
          <a:xfrm>
            <a:off x="6198481" y="2031683"/>
            <a:ext cx="2403581" cy="2406114"/>
          </a:xfrm>
          <a:prstGeom prst="rect">
            <a:avLst/>
          </a:prstGeom>
          <a:noFill/>
          <a:ln w="50800">
            <a:solidFill>
              <a:schemeClr val="accent4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03</a:t>
            </a:r>
          </a:p>
          <a:p>
            <a:r>
              <a:rPr lang="en-AU" sz="1600" dirty="0">
                <a:solidFill>
                  <a:schemeClr val="tx2"/>
                </a:solidFill>
              </a:rPr>
              <a:t>Data cleaning and manipulation</a:t>
            </a:r>
            <a:endParaRPr lang="en-GB" sz="1600" dirty="0">
              <a:solidFill>
                <a:schemeClr val="tx2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2B0A041-36C2-43C2-B843-8DBA45834A48}"/>
              </a:ext>
            </a:extLst>
          </p:cNvPr>
          <p:cNvSpPr txBox="1"/>
          <p:nvPr/>
        </p:nvSpPr>
        <p:spPr>
          <a:xfrm>
            <a:off x="6193901" y="4631797"/>
            <a:ext cx="2408162" cy="11646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</a:rPr>
              <a:t>Data treatment: null/duplicated values, data types, misaligned timeframe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</a:rPr>
              <a:t>Create new columns to produce graphs as required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89295D1-7376-43C6-90D1-168283E08BBC}"/>
              </a:ext>
            </a:extLst>
          </p:cNvPr>
          <p:cNvSpPr txBox="1"/>
          <p:nvPr/>
        </p:nvSpPr>
        <p:spPr>
          <a:xfrm>
            <a:off x="8796231" y="2031683"/>
            <a:ext cx="2403581" cy="2406114"/>
          </a:xfrm>
          <a:prstGeom prst="rect">
            <a:avLst/>
          </a:prstGeom>
          <a:noFill/>
          <a:ln w="50800">
            <a:solidFill>
              <a:schemeClr val="accent5"/>
            </a:solidFill>
            <a:miter lim="800000"/>
          </a:ln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70000"/>
              </a:lnSpc>
            </a:pPr>
            <a:r>
              <a:rPr lang="en-GB" sz="9600" dirty="0">
                <a:solidFill>
                  <a:schemeClr val="tx2"/>
                </a:solidFill>
                <a:latin typeface="+mj-lt"/>
              </a:rPr>
              <a:t>04</a:t>
            </a:r>
          </a:p>
          <a:p>
            <a:r>
              <a:rPr lang="en-AU" sz="1600" dirty="0">
                <a:solidFill>
                  <a:schemeClr val="tx2"/>
                </a:solidFill>
              </a:rPr>
              <a:t>Data visualisation and reporting</a:t>
            </a:r>
            <a:endParaRPr lang="en-GB" sz="1600" dirty="0">
              <a:solidFill>
                <a:schemeClr val="tx2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3545C13-E6C2-4A0F-984B-A0295F7C0F68}"/>
              </a:ext>
            </a:extLst>
          </p:cNvPr>
          <p:cNvSpPr txBox="1"/>
          <p:nvPr/>
        </p:nvSpPr>
        <p:spPr>
          <a:xfrm>
            <a:off x="8791651" y="4631797"/>
            <a:ext cx="2408162" cy="4228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</a:rPr>
              <a:t>Produce graphs to answer all questions in interest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4D01E4-B588-4752-B438-D9EE8FCA89E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236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Our Findings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4D1C2-2E07-4E68-980C-632E54C4A2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233DEF-7DC0-4763-B674-7810CC6F3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435950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3CE28-10DA-4CAA-9152-D813421FA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Type of content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98BAC7BD-3E93-40D3-A454-3AA6EAAEB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988" y="1735068"/>
            <a:ext cx="3852259" cy="3210215"/>
          </a:xfrm>
          <a:prstGeom prst="rect">
            <a:avLst/>
          </a:prstGeom>
        </p:spPr>
      </p:pic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DD1B19FE-7B2F-42F6-A541-F8A83F3B6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247" y="1735068"/>
            <a:ext cx="3777353" cy="31417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11BEF8-A836-411C-999B-000D1CFFD2D1}"/>
              </a:ext>
            </a:extLst>
          </p:cNvPr>
          <p:cNvSpPr txBox="1"/>
          <p:nvPr/>
        </p:nvSpPr>
        <p:spPr>
          <a:xfrm>
            <a:off x="998400" y="16625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Over the same period, Netflix added more than 2,500 movies and ~1,200 TV show. Compared to Netflix, Disney+ added about ~1,000 movies and only 400 TV shows.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In terms of proportion, both platforms have quite similar split of 70:30 for Movie/TV show</a:t>
            </a:r>
          </a:p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0CDA3C-34E6-4288-A1B1-8051B4D84FD6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A0FA57-0D7A-4DF1-A27D-38EAF9D75660}"/>
              </a:ext>
            </a:extLst>
          </p:cNvPr>
          <p:cNvSpPr/>
          <p:nvPr/>
        </p:nvSpPr>
        <p:spPr>
          <a:xfrm>
            <a:off x="4924426" y="3267075"/>
            <a:ext cx="342900" cy="1047750"/>
          </a:xfrm>
          <a:prstGeom prst="rect">
            <a:avLst/>
          </a:prstGeom>
          <a:solidFill>
            <a:srgbClr val="007F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AU" sz="15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570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4CB3-A161-446E-B383-FAB5FF43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Release year of content</a:t>
            </a:r>
          </a:p>
        </p:txBody>
      </p:sp>
      <p:pic>
        <p:nvPicPr>
          <p:cNvPr id="6" name="Picture 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E16726CB-7145-46CA-A194-8EF48D114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3632" y="3615944"/>
            <a:ext cx="7376160" cy="2426803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623CC81-9451-4B3A-9283-EB8DEC422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632" y="1061212"/>
            <a:ext cx="7376160" cy="2458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091410-6217-40B8-90C7-C88B536E03C0}"/>
              </a:ext>
            </a:extLst>
          </p:cNvPr>
          <p:cNvSpPr txBox="1"/>
          <p:nvPr/>
        </p:nvSpPr>
        <p:spPr>
          <a:xfrm>
            <a:off x="6515120" y="1005328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Netflix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C3B392-D3F4-4407-9ABE-7DD7DD3C151B}"/>
              </a:ext>
            </a:extLst>
          </p:cNvPr>
          <p:cNvSpPr txBox="1"/>
          <p:nvPr/>
        </p:nvSpPr>
        <p:spPr>
          <a:xfrm>
            <a:off x="6443868" y="3519932"/>
            <a:ext cx="1086592" cy="15600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AU" sz="1500" b="1" dirty="0">
                <a:solidFill>
                  <a:schemeClr val="tx2"/>
                </a:solidFill>
              </a:rPr>
              <a:t>Disney+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864739-5AA8-479A-A5EA-1EA245829B93}"/>
              </a:ext>
            </a:extLst>
          </p:cNvPr>
          <p:cNvSpPr txBox="1"/>
          <p:nvPr/>
        </p:nvSpPr>
        <p:spPr>
          <a:xfrm>
            <a:off x="998400" y="1205345"/>
            <a:ext cx="2291065" cy="39901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added content with a wider range of release years due to its longer history of content production.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Netflix has a drop in contents released in 2021 while Disney+ demonstrates a relatively consistent upward trend. 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500" dirty="0">
                <a:solidFill>
                  <a:schemeClr val="tx2"/>
                </a:solidFill>
              </a:rPr>
              <a:t>Disney+ has an increase number of TV shows released from 2000s, while Netflix has a more noticeable number of TV shows released from 2015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15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DF0B41-FA35-4896-BE14-56918F493FA8}"/>
              </a:ext>
            </a:extLst>
          </p:cNvPr>
          <p:cNvSpPr txBox="1"/>
          <p:nvPr/>
        </p:nvSpPr>
        <p:spPr>
          <a:xfrm>
            <a:off x="834501" y="6161103"/>
            <a:ext cx="10067278" cy="422873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spcAft>
                <a:spcPts val="600"/>
              </a:spcAft>
            </a:pPr>
            <a:endParaRPr lang="en-AU" sz="1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04022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USED" val="KPMGFONT"/>
  <p:tag name="CREATEDBY" val="Global PowerPoint Toolbar"/>
  <p:tag name="TOOLBARVERSION" val="5.30a"/>
  <p:tag name="TYPE" val="ScreenWide"/>
  <p:tag name="KEYWORD" val="SCREENWIDE"/>
  <p:tag name="TEMPLATEVERSION" val="17/07/2017 11:56:0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heme/theme1.xml><?xml version="1.0" encoding="utf-8"?>
<a:theme xmlns:a="http://schemas.openxmlformats.org/drawingml/2006/main" name="KPMG Widescreen [16:9] Feb 2022">
  <a:themeElements>
    <a:clrScheme name="KPMG_MAR">
      <a:dk1>
        <a:srgbClr val="000000"/>
      </a:dk1>
      <a:lt1>
        <a:srgbClr val="FFFFFF"/>
      </a:lt1>
      <a:dk2>
        <a:srgbClr val="00338D"/>
      </a:dk2>
      <a:lt2>
        <a:srgbClr val="E5E5E5"/>
      </a:lt2>
      <a:accent1>
        <a:srgbClr val="1E49E2"/>
      </a:accent1>
      <a:accent2>
        <a:srgbClr val="00338D"/>
      </a:accent2>
      <a:accent3>
        <a:srgbClr val="0C233C"/>
      </a:accent3>
      <a:accent4>
        <a:srgbClr val="00B8F5"/>
      </a:accent4>
      <a:accent5>
        <a:srgbClr val="7213EA"/>
      </a:accent5>
      <a:accent6>
        <a:srgbClr val="FD349C"/>
      </a:accent6>
      <a:hlink>
        <a:srgbClr val="00B8F5"/>
      </a:hlink>
      <a:folHlink>
        <a:srgbClr val="098E7E"/>
      </a:folHlink>
    </a:clrScheme>
    <a:fontScheme name="Custom 49">
      <a:majorFont>
        <a:latin typeface="KPMG Bold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54610" tIns="54610" rIns="54610" bIns="54610" rtlCol="0" anchor="ctr"/>
      <a:lstStyle>
        <a:defPPr algn="l">
          <a:defRPr sz="15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 anchor="t" anchorCtr="0">
        <a:noAutofit/>
      </a:bodyPr>
      <a:lstStyle>
        <a:defPPr algn="l">
          <a:spcAft>
            <a:spcPts val="600"/>
          </a:spcAft>
          <a:defRPr sz="1500" b="1" dirty="0" smtClean="0">
            <a:solidFill>
              <a:schemeClr val="tx2"/>
            </a:solidFill>
          </a:defRPr>
        </a:defPPr>
      </a:lstStyle>
    </a:txDef>
  </a:objectDefaults>
  <a:extraClrSchemeLst/>
  <a:custClrLst>
    <a:custClr name="KPMG Blue">
      <a:srgbClr val="00338D"/>
    </a:custClr>
    <a:custClr name="Medium Blue">
      <a:srgbClr val="005EB8"/>
    </a:custClr>
    <a:custClr name="Light Blue">
      <a:srgbClr val="0091DA"/>
    </a:custClr>
    <a:custClr name="Violet">
      <a:srgbClr val="483698"/>
    </a:custClr>
    <a:custClr name="Purple">
      <a:srgbClr val="470A68"/>
    </a:custClr>
    <a:custClr name="Light Purple">
      <a:srgbClr val="6D2077"/>
    </a:custClr>
    <a:custClr name="Green">
      <a:srgbClr val="00A3A1"/>
    </a:custClr>
    <a:custClr name="Dark Green">
      <a:srgbClr val="009A44"/>
    </a:custClr>
    <a:custClr name="Light Green">
      <a:srgbClr val="43B02A"/>
    </a:custClr>
    <a:custClr name="Yellow">
      <a:srgbClr val="EAAA00"/>
    </a:custClr>
    <a:custClr name="Orange">
      <a:srgbClr val="F68D2E"/>
    </a:custClr>
    <a:custClr name="Red ">
      <a:srgbClr val="BC204B"/>
    </a:custClr>
    <a:custClr name="Pink">
      <a:srgbClr val="C6007E"/>
    </a:custClr>
    <a:custClr name="Dark Brown">
      <a:srgbClr val="753F19"/>
    </a:custClr>
    <a:custClr name="Light Brown">
      <a:srgbClr val="9B642E"/>
    </a:custClr>
    <a:custClr name="Olive">
      <a:srgbClr val="9D9375"/>
    </a:custClr>
    <a:custClr name="Beige">
      <a:srgbClr val="E3BC9F"/>
    </a:custClr>
    <a:custClr name="Light Pink">
      <a:srgbClr val="E36877"/>
    </a:custClr>
  </a:custClrLst>
  <a:extLst>
    <a:ext uri="{05A4C25C-085E-4340-85A3-A5531E510DB2}">
      <thm15:themeFamily xmlns:thm15="http://schemas.microsoft.com/office/thememl/2012/main" name="Presentation2" id="{6F9D073B-8B7E-4CCD-B454-11736666544F}" vid="{CB0E54E2-5236-4DAF-8398-713F6E87C91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3f71785-503b-4c78-92c2-f5412d7ebf61">
      <Terms xmlns="http://schemas.microsoft.com/office/infopath/2007/PartnerControls"/>
    </lcf76f155ced4ddcb4097134ff3c332f>
    <TaxCatchAll xmlns="4243d5be-521d-4052-81ca-f0f31ea6f2da" xsi:nil="true"/>
    <SharedWithUsers xmlns="4f3c1215-9765-42ae-87ec-ecb752eba905">
      <UserInfo>
        <DisplayName>AU - PIP National Members</DisplayName>
        <AccountId>8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017938133E464B8532274131FB2518" ma:contentTypeVersion="16" ma:contentTypeDescription="Create a new document." ma:contentTypeScope="" ma:versionID="f4f263b28ac96a8643a83e2f16826777">
  <xsd:schema xmlns:xsd="http://www.w3.org/2001/XMLSchema" xmlns:xs="http://www.w3.org/2001/XMLSchema" xmlns:p="http://schemas.microsoft.com/office/2006/metadata/properties" xmlns:ns2="13f71785-503b-4c78-92c2-f5412d7ebf61" xmlns:ns3="4f3c1215-9765-42ae-87ec-ecb752eba905" xmlns:ns4="4243d5be-521d-4052-81ca-f0f31ea6f2da" targetNamespace="http://schemas.microsoft.com/office/2006/metadata/properties" ma:root="true" ma:fieldsID="d1ec5fb5ade7e6f57ffd5ae5d5abae42" ns2:_="" ns3:_="" ns4:_="">
    <xsd:import namespace="13f71785-503b-4c78-92c2-f5412d7ebf61"/>
    <xsd:import namespace="4f3c1215-9765-42ae-87ec-ecb752eba905"/>
    <xsd:import namespace="4243d5be-521d-4052-81ca-f0f31ea6f2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4:TaxCatchAll" minOccurs="0"/>
                <xsd:element ref="ns2:MediaLengthInSecond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f71785-503b-4c78-92c2-f5412d7ebf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8883d318-f35c-4577-94aa-4c8e836d27a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3c1215-9765-42ae-87ec-ecb752eba90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43d5be-521d-4052-81ca-f0f31ea6f2da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b67ab6c1-e67c-443d-ae81-e8855ef1ecbe}" ma:internalName="TaxCatchAll" ma:showField="CatchAllData" ma:web="4f3c1215-9765-42ae-87ec-ecb752eba90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1EAE92F-8B56-4ED9-A2EA-32F28F0BABF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ECD5F0-384F-45A9-9891-3BBCD063953C}">
  <ds:schemaRefs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terms/"/>
    <ds:schemaRef ds:uri="4f3c1215-9765-42ae-87ec-ecb752eba905"/>
    <ds:schemaRef ds:uri="http://purl.org/dc/dcmitype/"/>
    <ds:schemaRef ds:uri="4243d5be-521d-4052-81ca-f0f31ea6f2da"/>
    <ds:schemaRef ds:uri="http://schemas.microsoft.com/office/infopath/2007/PartnerControls"/>
    <ds:schemaRef ds:uri="http://schemas.openxmlformats.org/package/2006/metadata/core-properties"/>
    <ds:schemaRef ds:uri="13f71785-503b-4c78-92c2-f5412d7ebf61"/>
  </ds:schemaRefs>
</ds:datastoreItem>
</file>

<file path=customXml/itemProps3.xml><?xml version="1.0" encoding="utf-8"?>
<ds:datastoreItem xmlns:ds="http://schemas.openxmlformats.org/officeDocument/2006/customXml" ds:itemID="{21866915-FB50-4409-83C2-4D3C08AB67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f71785-503b-4c78-92c2-f5412d7ebf61"/>
    <ds:schemaRef ds:uri="4f3c1215-9765-42ae-87ec-ecb752eba905"/>
    <ds:schemaRef ds:uri="4243d5be-521d-4052-81ca-f0f31ea6f2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4025</TotalTime>
  <Words>764</Words>
  <Application>Microsoft Office PowerPoint</Application>
  <PresentationFormat>Widescreen</PresentationFormat>
  <Paragraphs>99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KPMG Bold</vt:lpstr>
      <vt:lpstr>KPMG Widescreen [16:9] Feb 2022</vt:lpstr>
      <vt:lpstr>EDA Netflix and Disney+: Understanding trends and insights</vt:lpstr>
      <vt:lpstr>PowerPoint Presentation</vt:lpstr>
      <vt:lpstr>Project Description</vt:lpstr>
      <vt:lpstr>Project Description</vt:lpstr>
      <vt:lpstr>Our Approach</vt:lpstr>
      <vt:lpstr>Approach</vt:lpstr>
      <vt:lpstr>Our Findings</vt:lpstr>
      <vt:lpstr>Type of content</vt:lpstr>
      <vt:lpstr>Release year of content</vt:lpstr>
      <vt:lpstr>Year added</vt:lpstr>
      <vt:lpstr>Month added</vt:lpstr>
      <vt:lpstr>Rating</vt:lpstr>
      <vt:lpstr>Country</vt:lpstr>
      <vt:lpstr>Movie by duration</vt:lpstr>
      <vt:lpstr>TV Show by duration</vt:lpstr>
      <vt:lpstr>Top 10 directors for Movie</vt:lpstr>
      <vt:lpstr>Top 10 actors for Movie</vt:lpstr>
      <vt:lpstr>Limitations</vt:lpstr>
      <vt:lpstr>Limitations</vt:lpstr>
      <vt:lpstr>Q&amp;A</vt:lpstr>
    </vt:vector>
  </TitlesOfParts>
  <Company>KPMG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Wide screen template</dc:title>
  <dc:creator>Rosli, Saifun</dc:creator>
  <cp:lastModifiedBy>Nguyen, Trang</cp:lastModifiedBy>
  <cp:revision>230</cp:revision>
  <dcterms:created xsi:type="dcterms:W3CDTF">2022-03-14T16:42:38Z</dcterms:created>
  <dcterms:modified xsi:type="dcterms:W3CDTF">2022-11-14T10:38:21Z</dcterms:modified>
  <cp:category>KPMG Public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0x01010022017938133E464B8532274131FB2518</vt:lpwstr>
  </property>
  <property fmtid="{D5CDD505-2E9C-101B-9397-08002B2CF9AE}" pid="3" name="MediaServiceImageTags">
    <vt:lpwstr/>
  </property>
</Properties>
</file>

<file path=docProps/thumbnail.jpeg>
</file>